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351" r:id="rId2"/>
    <p:sldId id="316" r:id="rId3"/>
    <p:sldId id="386" r:id="rId4"/>
    <p:sldId id="387" r:id="rId5"/>
    <p:sldId id="388" r:id="rId6"/>
    <p:sldId id="389" r:id="rId7"/>
    <p:sldId id="390" r:id="rId8"/>
    <p:sldId id="356" r:id="rId9"/>
    <p:sldId id="358" r:id="rId10"/>
    <p:sldId id="359" r:id="rId11"/>
    <p:sldId id="392" r:id="rId12"/>
    <p:sldId id="393" r:id="rId13"/>
    <p:sldId id="360" r:id="rId14"/>
    <p:sldId id="361" r:id="rId15"/>
    <p:sldId id="376" r:id="rId16"/>
    <p:sldId id="381" r:id="rId17"/>
    <p:sldId id="345" r:id="rId18"/>
    <p:sldId id="362" r:id="rId19"/>
    <p:sldId id="348" r:id="rId20"/>
    <p:sldId id="391" r:id="rId21"/>
    <p:sldId id="306" r:id="rId22"/>
    <p:sldId id="346" r:id="rId23"/>
    <p:sldId id="382" r:id="rId24"/>
    <p:sldId id="339" r:id="rId25"/>
  </p:sldIdLst>
  <p:sldSz cx="5329238" cy="7561263"/>
  <p:notesSz cx="7099300" cy="10234613"/>
  <p:defaultTextStyle>
    <a:defPPr>
      <a:defRPr lang="de-DE"/>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16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273A4F-DC64-BA46-8384-67DC136630B3}" v="10" dt="2024-10-22T08:22:54.18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80" autoAdjust="0"/>
    <p:restoredTop sz="96405" autoAdjust="0"/>
  </p:normalViewPr>
  <p:slideViewPr>
    <p:cSldViewPr>
      <p:cViewPr varScale="1">
        <p:scale>
          <a:sx n="147" d="100"/>
          <a:sy n="147" d="100"/>
        </p:scale>
        <p:origin x="4296" y="126"/>
      </p:cViewPr>
      <p:guideLst>
        <p:guide orient="horz" pos="2382"/>
        <p:guide pos="16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2" d="100"/>
        <a:sy n="62"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bastian Strohmaier" userId="66742ed10defddd3" providerId="LiveId" clId="{C9273A4F-DC64-BA46-8384-67DC136630B3}"/>
    <pc:docChg chg="undo custSel modSld">
      <pc:chgData name="Sebastian Strohmaier" userId="66742ed10defddd3" providerId="LiveId" clId="{C9273A4F-DC64-BA46-8384-67DC136630B3}" dt="2024-10-22T09:27:33.563" v="443" actId="1076"/>
      <pc:docMkLst>
        <pc:docMk/>
      </pc:docMkLst>
      <pc:sldChg chg="modSp mod">
        <pc:chgData name="Sebastian Strohmaier" userId="66742ed10defddd3" providerId="LiveId" clId="{C9273A4F-DC64-BA46-8384-67DC136630B3}" dt="2024-10-22T08:02:13.773" v="29" actId="20577"/>
        <pc:sldMkLst>
          <pc:docMk/>
          <pc:sldMk cId="0" sldId="316"/>
        </pc:sldMkLst>
        <pc:spChg chg="mod">
          <ac:chgData name="Sebastian Strohmaier" userId="66742ed10defddd3" providerId="LiveId" clId="{C9273A4F-DC64-BA46-8384-67DC136630B3}" dt="2024-10-22T08:02:13.773" v="29" actId="20577"/>
          <ac:spMkLst>
            <pc:docMk/>
            <pc:sldMk cId="0" sldId="316"/>
            <ac:spMk id="1031" creationId="{00000000-0000-0000-0000-000000000000}"/>
          </ac:spMkLst>
        </pc:spChg>
      </pc:sldChg>
      <pc:sldChg chg="modSp mod">
        <pc:chgData name="Sebastian Strohmaier" userId="66742ed10defddd3" providerId="LiveId" clId="{C9273A4F-DC64-BA46-8384-67DC136630B3}" dt="2024-10-21T20:32:17.239" v="10" actId="113"/>
        <pc:sldMkLst>
          <pc:docMk/>
          <pc:sldMk cId="0" sldId="339"/>
        </pc:sldMkLst>
        <pc:spChg chg="mod">
          <ac:chgData name="Sebastian Strohmaier" userId="66742ed10defddd3" providerId="LiveId" clId="{C9273A4F-DC64-BA46-8384-67DC136630B3}" dt="2024-10-21T20:32:17.239" v="10" actId="113"/>
          <ac:spMkLst>
            <pc:docMk/>
            <pc:sldMk cId="0" sldId="339"/>
            <ac:spMk id="4" creationId="{00000000-0000-0000-0000-000000000000}"/>
          </ac:spMkLst>
        </pc:spChg>
      </pc:sldChg>
      <pc:sldChg chg="modSp mod">
        <pc:chgData name="Sebastian Strohmaier" userId="66742ed10defddd3" providerId="LiveId" clId="{C9273A4F-DC64-BA46-8384-67DC136630B3}" dt="2024-10-22T09:27:33.563" v="443" actId="1076"/>
        <pc:sldMkLst>
          <pc:docMk/>
          <pc:sldMk cId="3897132867" sldId="351"/>
        </pc:sldMkLst>
        <pc:spChg chg="mod">
          <ac:chgData name="Sebastian Strohmaier" userId="66742ed10defddd3" providerId="LiveId" clId="{C9273A4F-DC64-BA46-8384-67DC136630B3}" dt="2024-10-22T08:07:02.532" v="94" actId="113"/>
          <ac:spMkLst>
            <pc:docMk/>
            <pc:sldMk cId="3897132867" sldId="351"/>
            <ac:spMk id="2" creationId="{00000000-0000-0000-0000-000000000000}"/>
          </ac:spMkLst>
        </pc:spChg>
        <pc:spChg chg="mod">
          <ac:chgData name="Sebastian Strohmaier" userId="66742ed10defddd3" providerId="LiveId" clId="{C9273A4F-DC64-BA46-8384-67DC136630B3}" dt="2024-10-22T08:07:39.455" v="105" actId="20577"/>
          <ac:spMkLst>
            <pc:docMk/>
            <pc:sldMk cId="3897132867" sldId="351"/>
            <ac:spMk id="4" creationId="{00000000-0000-0000-0000-000000000000}"/>
          </ac:spMkLst>
        </pc:spChg>
        <pc:spChg chg="mod">
          <ac:chgData name="Sebastian Strohmaier" userId="66742ed10defddd3" providerId="LiveId" clId="{C9273A4F-DC64-BA46-8384-67DC136630B3}" dt="2024-10-22T08:14:48.973" v="155"/>
          <ac:spMkLst>
            <pc:docMk/>
            <pc:sldMk cId="3897132867" sldId="351"/>
            <ac:spMk id="6" creationId="{51F1E20F-FC47-E4C9-9166-7BEA14A82408}"/>
          </ac:spMkLst>
        </pc:spChg>
        <pc:spChg chg="mod">
          <ac:chgData name="Sebastian Strohmaier" userId="66742ed10defddd3" providerId="LiveId" clId="{C9273A4F-DC64-BA46-8384-67DC136630B3}" dt="2024-10-22T09:27:33.563" v="443" actId="1076"/>
          <ac:spMkLst>
            <pc:docMk/>
            <pc:sldMk cId="3897132867" sldId="351"/>
            <ac:spMk id="10" creationId="{00000000-0000-0000-0000-000000000000}"/>
          </ac:spMkLst>
        </pc:spChg>
      </pc:sldChg>
      <pc:sldChg chg="addSp delSp modSp mod">
        <pc:chgData name="Sebastian Strohmaier" userId="66742ed10defddd3" providerId="LiveId" clId="{C9273A4F-DC64-BA46-8384-67DC136630B3}" dt="2024-10-22T08:25:34.861" v="440" actId="20577"/>
        <pc:sldMkLst>
          <pc:docMk/>
          <pc:sldMk cId="1776698382" sldId="361"/>
        </pc:sldMkLst>
        <pc:spChg chg="add mod">
          <ac:chgData name="Sebastian Strohmaier" userId="66742ed10defddd3" providerId="LiveId" clId="{C9273A4F-DC64-BA46-8384-67DC136630B3}" dt="2024-10-22T08:25:34.861" v="440" actId="20577"/>
          <ac:spMkLst>
            <pc:docMk/>
            <pc:sldMk cId="1776698382" sldId="361"/>
            <ac:spMk id="2" creationId="{52FE8F67-C08B-1D15-C856-195DE6A174AE}"/>
          </ac:spMkLst>
        </pc:spChg>
        <pc:spChg chg="del">
          <ac:chgData name="Sebastian Strohmaier" userId="66742ed10defddd3" providerId="LiveId" clId="{C9273A4F-DC64-BA46-8384-67DC136630B3}" dt="2024-10-22T08:10:41.958" v="110" actId="478"/>
          <ac:spMkLst>
            <pc:docMk/>
            <pc:sldMk cId="1776698382" sldId="361"/>
            <ac:spMk id="12" creationId="{F309B802-1239-CCB4-0884-8ACCAA9C3A70}"/>
          </ac:spMkLst>
        </pc:spChg>
        <pc:graphicFrameChg chg="mod modGraphic">
          <ac:chgData name="Sebastian Strohmaier" userId="66742ed10defddd3" providerId="LiveId" clId="{C9273A4F-DC64-BA46-8384-67DC136630B3}" dt="2024-10-22T08:10:31.990" v="109"/>
          <ac:graphicFrameMkLst>
            <pc:docMk/>
            <pc:sldMk cId="1776698382" sldId="361"/>
            <ac:graphicFrameMk id="9" creationId="{8EAA2CAB-F22F-3046-AC52-E2D8154809CA}"/>
          </ac:graphicFrameMkLst>
        </pc:graphicFrameChg>
        <pc:picChg chg="del">
          <ac:chgData name="Sebastian Strohmaier" userId="66742ed10defddd3" providerId="LiveId" clId="{C9273A4F-DC64-BA46-8384-67DC136630B3}" dt="2024-10-22T08:10:43.084" v="111" actId="478"/>
          <ac:picMkLst>
            <pc:docMk/>
            <pc:sldMk cId="1776698382" sldId="361"/>
            <ac:picMk id="5" creationId="{DF823550-E41C-71C9-8FB3-7AFBD3463CBA}"/>
          </ac:picMkLst>
        </pc:picChg>
        <pc:picChg chg="mod">
          <ac:chgData name="Sebastian Strohmaier" userId="66742ed10defddd3" providerId="LiveId" clId="{C9273A4F-DC64-BA46-8384-67DC136630B3}" dt="2024-10-21T20:34:45.174" v="28" actId="1076"/>
          <ac:picMkLst>
            <pc:docMk/>
            <pc:sldMk cId="1776698382" sldId="361"/>
            <ac:picMk id="6" creationId="{89F569B9-5F95-0EBD-7358-1A50A8284EE5}"/>
          </ac:picMkLst>
        </pc:picChg>
        <pc:picChg chg="mod">
          <ac:chgData name="Sebastian Strohmaier" userId="66742ed10defddd3" providerId="LiveId" clId="{C9273A4F-DC64-BA46-8384-67DC136630B3}" dt="2024-10-21T20:30:31.144" v="7" actId="1076"/>
          <ac:picMkLst>
            <pc:docMk/>
            <pc:sldMk cId="1776698382" sldId="361"/>
            <ac:picMk id="7" creationId="{CF7455F8-F227-3A9E-8254-A1C349EEF7B1}"/>
          </ac:picMkLst>
        </pc:picChg>
        <pc:picChg chg="mod">
          <ac:chgData name="Sebastian Strohmaier" userId="66742ed10defddd3" providerId="LiveId" clId="{C9273A4F-DC64-BA46-8384-67DC136630B3}" dt="2024-10-21T20:30:33.029" v="8" actId="1076"/>
          <ac:picMkLst>
            <pc:docMk/>
            <pc:sldMk cId="1776698382" sldId="361"/>
            <ac:picMk id="8" creationId="{989389C8-94F7-CC96-EDA0-C8146BCA60B6}"/>
          </ac:picMkLst>
        </pc:picChg>
      </pc:sldChg>
      <pc:sldChg chg="addSp modSp mod">
        <pc:chgData name="Sebastian Strohmaier" userId="66742ed10defddd3" providerId="LiveId" clId="{C9273A4F-DC64-BA46-8384-67DC136630B3}" dt="2024-10-22T08:02:29.445" v="30"/>
        <pc:sldMkLst>
          <pc:docMk/>
          <pc:sldMk cId="801994825" sldId="389"/>
        </pc:sldMkLst>
        <pc:graphicFrameChg chg="mod">
          <ac:chgData name="Sebastian Strohmaier" userId="66742ed10defddd3" providerId="LiveId" clId="{C9273A4F-DC64-BA46-8384-67DC136630B3}" dt="2024-10-22T08:02:29.445" v="30"/>
          <ac:graphicFrameMkLst>
            <pc:docMk/>
            <pc:sldMk cId="801994825" sldId="389"/>
            <ac:graphicFrameMk id="10" creationId="{00000000-0000-0000-0000-000000000000}"/>
          </ac:graphicFrameMkLst>
        </pc:graphicFrameChg>
        <pc:picChg chg="add mod">
          <ac:chgData name="Sebastian Strohmaier" userId="66742ed10defddd3" providerId="LiveId" clId="{C9273A4F-DC64-BA46-8384-67DC136630B3}" dt="2024-10-21T20:29:48.957" v="5" actId="1076"/>
          <ac:picMkLst>
            <pc:docMk/>
            <pc:sldMk cId="801994825" sldId="389"/>
            <ac:picMk id="15" creationId="{99853C38-E817-489E-D784-1EF49B927A79}"/>
          </ac:picMkLst>
        </pc:picChg>
      </pc:sldChg>
      <pc:sldChg chg="delSp modSp mod">
        <pc:chgData name="Sebastian Strohmaier" userId="66742ed10defddd3" providerId="LiveId" clId="{C9273A4F-DC64-BA46-8384-67DC136630B3}" dt="2024-10-22T08:05:52.825" v="89" actId="122"/>
        <pc:sldMkLst>
          <pc:docMk/>
          <pc:sldMk cId="0" sldId="391"/>
        </pc:sldMkLst>
        <pc:spChg chg="mod">
          <ac:chgData name="Sebastian Strohmaier" userId="66742ed10defddd3" providerId="LiveId" clId="{C9273A4F-DC64-BA46-8384-67DC136630B3}" dt="2024-10-22T08:05:52.825" v="89" actId="122"/>
          <ac:spMkLst>
            <pc:docMk/>
            <pc:sldMk cId="0" sldId="391"/>
            <ac:spMk id="3" creationId="{CD640473-1C7C-691D-E997-81E35157A399}"/>
          </ac:spMkLst>
        </pc:spChg>
        <pc:spChg chg="del">
          <ac:chgData name="Sebastian Strohmaier" userId="66742ed10defddd3" providerId="LiveId" clId="{C9273A4F-DC64-BA46-8384-67DC136630B3}" dt="2024-10-22T08:05:02.378" v="75" actId="478"/>
          <ac:spMkLst>
            <pc:docMk/>
            <pc:sldMk cId="0" sldId="391"/>
            <ac:spMk id="5" creationId="{C8A0289A-B2A7-3754-7B48-A76310F99975}"/>
          </ac:spMkLst>
        </pc:spChg>
        <pc:graphicFrameChg chg="modGraphic">
          <ac:chgData name="Sebastian Strohmaier" userId="66742ed10defddd3" providerId="LiveId" clId="{C9273A4F-DC64-BA46-8384-67DC136630B3}" dt="2024-10-22T08:04:18.483" v="72" actId="20577"/>
          <ac:graphicFrameMkLst>
            <pc:docMk/>
            <pc:sldMk cId="0" sldId="391"/>
            <ac:graphicFrameMk id="2" creationId="{00000000-0000-0000-0000-000000000000}"/>
          </ac:graphicFrameMkLst>
        </pc:graphicFrameChg>
      </pc:sldChg>
      <pc:sldChg chg="modSp mod">
        <pc:chgData name="Sebastian Strohmaier" userId="66742ed10defddd3" providerId="LiveId" clId="{C9273A4F-DC64-BA46-8384-67DC136630B3}" dt="2024-10-21T20:34:16.793" v="22" actId="1076"/>
        <pc:sldMkLst>
          <pc:docMk/>
          <pc:sldMk cId="2329140355" sldId="392"/>
        </pc:sldMkLst>
        <pc:spChg chg="mod">
          <ac:chgData name="Sebastian Strohmaier" userId="66742ed10defddd3" providerId="LiveId" clId="{C9273A4F-DC64-BA46-8384-67DC136630B3}" dt="2024-10-21T20:34:10.016" v="21" actId="1076"/>
          <ac:spMkLst>
            <pc:docMk/>
            <pc:sldMk cId="2329140355" sldId="392"/>
            <ac:spMk id="7" creationId="{00000000-0000-0000-0000-000000000000}"/>
          </ac:spMkLst>
        </pc:spChg>
        <pc:spChg chg="mod">
          <ac:chgData name="Sebastian Strohmaier" userId="66742ed10defddd3" providerId="LiveId" clId="{C9273A4F-DC64-BA46-8384-67DC136630B3}" dt="2024-10-21T20:34:16.793" v="22" actId="1076"/>
          <ac:spMkLst>
            <pc:docMk/>
            <pc:sldMk cId="2329140355" sldId="392"/>
            <ac:spMk id="8" creationId="{00000000-0000-0000-0000-000000000000}"/>
          </ac:spMkLst>
        </pc:spChg>
        <pc:spChg chg="mod">
          <ac:chgData name="Sebastian Strohmaier" userId="66742ed10defddd3" providerId="LiveId" clId="{C9273A4F-DC64-BA46-8384-67DC136630B3}" dt="2024-10-21T20:33:59.971" v="20" actId="2711"/>
          <ac:spMkLst>
            <pc:docMk/>
            <pc:sldMk cId="2329140355" sldId="392"/>
            <ac:spMk id="32" creationId="{47B7FEB8-C0B7-17D2-1539-50FB049845C6}"/>
          </ac:spMkLst>
        </pc:spChg>
        <pc:graphicFrameChg chg="modGraphic">
          <ac:chgData name="Sebastian Strohmaier" userId="66742ed10defddd3" providerId="LiveId" clId="{C9273A4F-DC64-BA46-8384-67DC136630B3}" dt="2024-10-21T20:33:27.842" v="15" actId="404"/>
          <ac:graphicFrameMkLst>
            <pc:docMk/>
            <pc:sldMk cId="2329140355" sldId="392"/>
            <ac:graphicFrameMk id="24" creationId="{00000000-0000-0000-0000-000000000000}"/>
          </ac:graphicFrameMkLst>
        </pc:graphicFrameChg>
      </pc:sldChg>
      <pc:sldChg chg="modSp mod">
        <pc:chgData name="Sebastian Strohmaier" userId="66742ed10defddd3" providerId="LiveId" clId="{C9273A4F-DC64-BA46-8384-67DC136630B3}" dt="2024-10-21T20:34:33.160" v="26" actId="1076"/>
        <pc:sldMkLst>
          <pc:docMk/>
          <pc:sldMk cId="1076285509" sldId="393"/>
        </pc:sldMkLst>
        <pc:spChg chg="mod">
          <ac:chgData name="Sebastian Strohmaier" userId="66742ed10defddd3" providerId="LiveId" clId="{C9273A4F-DC64-BA46-8384-67DC136630B3}" dt="2024-10-21T20:34:28.280" v="24" actId="1076"/>
          <ac:spMkLst>
            <pc:docMk/>
            <pc:sldMk cId="1076285509" sldId="393"/>
            <ac:spMk id="9" creationId="{00000000-0000-0000-0000-000000000000}"/>
          </ac:spMkLst>
        </pc:spChg>
        <pc:spChg chg="mod">
          <ac:chgData name="Sebastian Strohmaier" userId="66742ed10defddd3" providerId="LiveId" clId="{C9273A4F-DC64-BA46-8384-67DC136630B3}" dt="2024-10-21T20:34:24.989" v="23" actId="1076"/>
          <ac:spMkLst>
            <pc:docMk/>
            <pc:sldMk cId="1076285509" sldId="393"/>
            <ac:spMk id="52" creationId="{75AF74AD-B42C-90C4-CBB4-107CF1DD0079}"/>
          </ac:spMkLst>
        </pc:spChg>
        <pc:graphicFrameChg chg="modGraphic">
          <ac:chgData name="Sebastian Strohmaier" userId="66742ed10defddd3" providerId="LiveId" clId="{C9273A4F-DC64-BA46-8384-67DC136630B3}" dt="2024-10-21T20:33:19.749" v="14" actId="404"/>
          <ac:graphicFrameMkLst>
            <pc:docMk/>
            <pc:sldMk cId="1076285509" sldId="393"/>
            <ac:graphicFrameMk id="28" creationId="{00000000-0000-0000-0000-000000000000}"/>
          </ac:graphicFrameMkLst>
        </pc:graphicFrameChg>
        <pc:picChg chg="mod">
          <ac:chgData name="Sebastian Strohmaier" userId="66742ed10defddd3" providerId="LiveId" clId="{C9273A4F-DC64-BA46-8384-67DC136630B3}" dt="2024-10-21T20:34:33.160" v="26" actId="1076"/>
          <ac:picMkLst>
            <pc:docMk/>
            <pc:sldMk cId="1076285509" sldId="393"/>
            <ac:picMk id="5" creationId="{170C81D4-E658-75D8-5642-AD79672BD94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9FF6AE52-BF9C-7946-BDC1-B25AED676462}" type="datetimeFigureOut">
              <a:rPr lang="de-DE" smtClean="0"/>
              <a:t>28.02.2025</a:t>
            </a:fld>
            <a:endParaRPr lang="de-DE"/>
          </a:p>
        </p:txBody>
      </p:sp>
      <p:sp>
        <p:nvSpPr>
          <p:cNvPr id="4" name="Fußzeilenplatzhalt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305B5ED9-0467-5B4D-A597-F6183BEE06BC}" type="slidenum">
              <a:rPr lang="de-DE" smtClean="0"/>
              <a:t>‹Nr.›</a:t>
            </a:fld>
            <a:endParaRPr lang="de-DE"/>
          </a:p>
        </p:txBody>
      </p:sp>
    </p:spTree>
    <p:extLst>
      <p:ext uri="{BB962C8B-B14F-4D97-AF65-F5344CB8AC3E}">
        <p14:creationId xmlns:p14="http://schemas.microsoft.com/office/powerpoint/2010/main" val="434457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2"/>
            <a:ext cx="3076575" cy="511175"/>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a:xfrm>
            <a:off x="4021139" y="2"/>
            <a:ext cx="3076575" cy="511175"/>
          </a:xfrm>
          <a:prstGeom prst="rect">
            <a:avLst/>
          </a:prstGeom>
        </p:spPr>
        <p:txBody>
          <a:bodyPr vert="horz" lIns="91440" tIns="45720" rIns="91440" bIns="45720" rtlCol="0"/>
          <a:lstStyle>
            <a:lvl1pPr algn="r">
              <a:defRPr sz="1200"/>
            </a:lvl1pPr>
          </a:lstStyle>
          <a:p>
            <a:pPr>
              <a:defRPr/>
            </a:pPr>
            <a:fld id="{9CB1239E-B190-49F6-A92B-EC254FFDBEA3}" type="datetimeFigureOut">
              <a:rPr lang="de-DE"/>
              <a:pPr>
                <a:defRPr/>
              </a:pPr>
              <a:t>28.02.2025</a:t>
            </a:fld>
            <a:endParaRPr lang="de-DE"/>
          </a:p>
        </p:txBody>
      </p:sp>
      <p:sp>
        <p:nvSpPr>
          <p:cNvPr id="4" name="Folienbildplatzhalter 3"/>
          <p:cNvSpPr>
            <a:spLocks noGrp="1" noRot="1" noChangeAspect="1"/>
          </p:cNvSpPr>
          <p:nvPr>
            <p:ph type="sldImg" idx="2"/>
          </p:nvPr>
        </p:nvSpPr>
        <p:spPr>
          <a:xfrm>
            <a:off x="2197100" y="768350"/>
            <a:ext cx="2705100" cy="3836988"/>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709614" y="4860925"/>
            <a:ext cx="5680075" cy="4605338"/>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1" y="9721852"/>
            <a:ext cx="3076575" cy="511175"/>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a:xfrm>
            <a:off x="4021139" y="9721852"/>
            <a:ext cx="3076575" cy="511175"/>
          </a:xfrm>
          <a:prstGeom prst="rect">
            <a:avLst/>
          </a:prstGeom>
        </p:spPr>
        <p:txBody>
          <a:bodyPr vert="horz" lIns="91440" tIns="45720" rIns="91440" bIns="45720" rtlCol="0" anchor="b"/>
          <a:lstStyle>
            <a:lvl1pPr algn="r">
              <a:defRPr sz="1200"/>
            </a:lvl1pPr>
          </a:lstStyle>
          <a:p>
            <a:pPr>
              <a:defRPr/>
            </a:pPr>
            <a:fld id="{334E87DE-5CA9-4B32-B4BB-DAD9C0902C0A}" type="slidenum">
              <a:rPr lang="de-DE"/>
              <a:pPr>
                <a:defRPr/>
              </a:pPr>
              <a:t>‹Nr.›</a:t>
            </a:fld>
            <a:endParaRPr lang="de-DE"/>
          </a:p>
        </p:txBody>
      </p:sp>
    </p:spTree>
    <p:extLst>
      <p:ext uri="{BB962C8B-B14F-4D97-AF65-F5344CB8AC3E}">
        <p14:creationId xmlns:p14="http://schemas.microsoft.com/office/powerpoint/2010/main" val="20892650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bwMode="auto">
          <a:noFill/>
          <a:ln>
            <a:solidFill>
              <a:srgbClr val="000000"/>
            </a:solidFill>
            <a:miter lim="800000"/>
            <a:headEnd/>
            <a:tailEnd/>
          </a:ln>
        </p:spPr>
      </p:sp>
      <p:sp>
        <p:nvSpPr>
          <p:cNvPr id="3379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dirty="0"/>
          </a:p>
        </p:txBody>
      </p:sp>
      <p:sp>
        <p:nvSpPr>
          <p:cNvPr id="33796"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B08B8C-5BA6-4F42-9069-0C04BA0D65C1}" type="slidenum">
              <a:rPr lang="de-DE" smtClean="0"/>
              <a:pPr/>
              <a:t>1</a:t>
            </a:fld>
            <a:endParaRPr lang="de-DE"/>
          </a:p>
        </p:txBody>
      </p:sp>
    </p:spTree>
    <p:extLst>
      <p:ext uri="{BB962C8B-B14F-4D97-AF65-F5344CB8AC3E}">
        <p14:creationId xmlns:p14="http://schemas.microsoft.com/office/powerpoint/2010/main" val="2163927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bwMode="auto">
          <a:noFill/>
          <a:ln>
            <a:solidFill>
              <a:srgbClr val="000000"/>
            </a:solidFill>
            <a:miter lim="800000"/>
            <a:headEnd/>
            <a:tailEnd/>
          </a:ln>
        </p:spPr>
      </p:sp>
      <p:sp>
        <p:nvSpPr>
          <p:cNvPr id="3379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dirty="0"/>
          </a:p>
        </p:txBody>
      </p:sp>
      <p:sp>
        <p:nvSpPr>
          <p:cNvPr id="33796"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B08B8C-5BA6-4F42-9069-0C04BA0D65C1}" type="slidenum">
              <a:rPr lang="de-DE" smtClean="0"/>
              <a:pPr/>
              <a:t>2</a:t>
            </a:fld>
            <a:endParaRPr lang="de-DE"/>
          </a:p>
        </p:txBody>
      </p:sp>
    </p:spTree>
    <p:extLst>
      <p:ext uri="{BB962C8B-B14F-4D97-AF65-F5344CB8AC3E}">
        <p14:creationId xmlns:p14="http://schemas.microsoft.com/office/powerpoint/2010/main" val="3887917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bwMode="auto">
          <a:noFill/>
          <a:ln>
            <a:solidFill>
              <a:srgbClr val="000000"/>
            </a:solidFill>
            <a:miter lim="800000"/>
            <a:headEnd/>
            <a:tailEnd/>
          </a:ln>
        </p:spPr>
      </p:sp>
      <p:sp>
        <p:nvSpPr>
          <p:cNvPr id="33795"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a:p>
        </p:txBody>
      </p:sp>
      <p:sp>
        <p:nvSpPr>
          <p:cNvPr id="33796"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B08B8C-5BA6-4F42-9069-0C04BA0D65C1}" type="slidenum">
              <a:rPr lang="de-DE" smtClean="0"/>
              <a:pPr/>
              <a:t>5</a:t>
            </a:fld>
            <a:endParaRPr lang="de-DE"/>
          </a:p>
        </p:txBody>
      </p:sp>
    </p:spTree>
    <p:extLst>
      <p:ext uri="{BB962C8B-B14F-4D97-AF65-F5344CB8AC3E}">
        <p14:creationId xmlns:p14="http://schemas.microsoft.com/office/powerpoint/2010/main" val="1784301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p:cNvSpPr>
            <a:spLocks noGrp="1" noRot="1" noChangeAspect="1" noTextEdit="1"/>
          </p:cNvSpPr>
          <p:nvPr>
            <p:ph type="sldImg"/>
          </p:nvPr>
        </p:nvSpPr>
        <p:spPr bwMode="auto">
          <a:noFill/>
          <a:ln>
            <a:solidFill>
              <a:srgbClr val="000000"/>
            </a:solidFill>
            <a:miter lim="800000"/>
            <a:headEnd/>
            <a:tailEnd/>
          </a:ln>
        </p:spPr>
      </p:sp>
      <p:sp>
        <p:nvSpPr>
          <p:cNvPr id="22531"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a:p>
        </p:txBody>
      </p:sp>
      <p:sp>
        <p:nvSpPr>
          <p:cNvPr id="22532"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F3B24B-37CC-4A25-AC8F-738513D111D3}" type="slidenum">
              <a:rPr lang="de-DE" smtClean="0"/>
              <a:pPr/>
              <a:t>11</a:t>
            </a:fld>
            <a:endParaRPr lang="de-DE"/>
          </a:p>
        </p:txBody>
      </p:sp>
    </p:spTree>
    <p:extLst>
      <p:ext uri="{BB962C8B-B14F-4D97-AF65-F5344CB8AC3E}">
        <p14:creationId xmlns:p14="http://schemas.microsoft.com/office/powerpoint/2010/main" val="566984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p:spPr>
      </p:sp>
      <p:sp>
        <p:nvSpPr>
          <p:cNvPr id="23555"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a:p>
        </p:txBody>
      </p:sp>
      <p:sp>
        <p:nvSpPr>
          <p:cNvPr id="23556"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EBC0D3-39CD-4E27-9CAC-31A60AB0E951}" type="slidenum">
              <a:rPr lang="de-DE" smtClean="0"/>
              <a:pPr/>
              <a:t>12</a:t>
            </a:fld>
            <a:endParaRPr lang="de-DE"/>
          </a:p>
        </p:txBody>
      </p:sp>
    </p:spTree>
    <p:extLst>
      <p:ext uri="{BB962C8B-B14F-4D97-AF65-F5344CB8AC3E}">
        <p14:creationId xmlns:p14="http://schemas.microsoft.com/office/powerpoint/2010/main" val="1917229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p:cNvSpPr>
            <a:spLocks noGrp="1" noRot="1" noChangeAspect="1" noTextEdit="1"/>
          </p:cNvSpPr>
          <p:nvPr>
            <p:ph type="sldImg"/>
          </p:nvPr>
        </p:nvSpPr>
        <p:spPr bwMode="auto">
          <a:noFill/>
          <a:ln>
            <a:solidFill>
              <a:srgbClr val="000000"/>
            </a:solidFill>
            <a:miter lim="800000"/>
            <a:headEnd/>
            <a:tailEnd/>
          </a:ln>
        </p:spPr>
      </p:sp>
      <p:sp>
        <p:nvSpPr>
          <p:cNvPr id="29699"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a:p>
        </p:txBody>
      </p:sp>
      <p:sp>
        <p:nvSpPr>
          <p:cNvPr id="29700"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5D7E0C-4E30-4DFD-B1FB-043EB94F012B}" type="slidenum">
              <a:rPr lang="de-DE" smtClean="0"/>
              <a:pPr/>
              <a:t>19</a:t>
            </a:fld>
            <a:endParaRPr lang="de-DE"/>
          </a:p>
        </p:txBody>
      </p:sp>
    </p:spTree>
    <p:extLst>
      <p:ext uri="{BB962C8B-B14F-4D97-AF65-F5344CB8AC3E}">
        <p14:creationId xmlns:p14="http://schemas.microsoft.com/office/powerpoint/2010/main" val="2060683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p:cNvSpPr>
            <a:spLocks noGrp="1" noRot="1" noChangeAspect="1" noTextEdit="1"/>
          </p:cNvSpPr>
          <p:nvPr>
            <p:ph type="sldImg"/>
          </p:nvPr>
        </p:nvSpPr>
        <p:spPr bwMode="auto">
          <a:noFill/>
          <a:ln>
            <a:solidFill>
              <a:srgbClr val="000000"/>
            </a:solidFill>
            <a:miter lim="800000"/>
            <a:headEnd/>
            <a:tailEnd/>
          </a:ln>
        </p:spPr>
      </p:sp>
      <p:sp>
        <p:nvSpPr>
          <p:cNvPr id="29699"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a:p>
        </p:txBody>
      </p:sp>
      <p:sp>
        <p:nvSpPr>
          <p:cNvPr id="29700"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5D7E0C-4E30-4DFD-B1FB-043EB94F012B}" type="slidenum">
              <a:rPr lang="de-DE" smtClean="0"/>
              <a:pPr/>
              <a:t>22</a:t>
            </a:fld>
            <a:endParaRPr lang="de-DE"/>
          </a:p>
        </p:txBody>
      </p:sp>
    </p:spTree>
    <p:extLst>
      <p:ext uri="{BB962C8B-B14F-4D97-AF65-F5344CB8AC3E}">
        <p14:creationId xmlns:p14="http://schemas.microsoft.com/office/powerpoint/2010/main" val="3762904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399693" y="2348893"/>
            <a:ext cx="4529852" cy="1620771"/>
          </a:xfrm>
        </p:spPr>
        <p:txBody>
          <a:bodyPr/>
          <a:lstStyle/>
          <a:p>
            <a:r>
              <a:rPr lang="de-DE"/>
              <a:t>Titelmasterformat durch Klicken bearbeiten</a:t>
            </a:r>
          </a:p>
        </p:txBody>
      </p:sp>
      <p:sp>
        <p:nvSpPr>
          <p:cNvPr id="3" name="Untertitel 2"/>
          <p:cNvSpPr>
            <a:spLocks noGrp="1"/>
          </p:cNvSpPr>
          <p:nvPr>
            <p:ph type="subTitle" idx="1"/>
          </p:nvPr>
        </p:nvSpPr>
        <p:spPr>
          <a:xfrm>
            <a:off x="799386" y="4284716"/>
            <a:ext cx="3730467" cy="193232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pPr>
              <a:defRPr/>
            </a:pPr>
            <a:fld id="{AC35C2B1-7CCE-4940-8149-0679756FECE8}" type="datetime1">
              <a:rPr lang="de-DE"/>
              <a:pPr>
                <a:defRPr/>
              </a:pPr>
              <a:t>28.02.2025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6028B185-D311-4728-ADC6-613611F84B40}" type="slidenum">
              <a:rPr lang="de-DE"/>
              <a:pPr>
                <a:defRPr/>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FFFE4226-821F-4235-AB58-F077C27876A5}" type="datetime1">
              <a:rPr lang="de-DE"/>
              <a:pPr>
                <a:defRPr/>
              </a:pPr>
              <a:t>28.02.2025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2CC35EA8-0A22-4E08-AA2C-36A74CD936E7}" type="slidenum">
              <a:rPr lang="de-DE"/>
              <a:pPr>
                <a:defRPr/>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3863697" y="302802"/>
            <a:ext cx="1199079" cy="645157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266462" y="302802"/>
            <a:ext cx="3508415" cy="6451578"/>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A35A0685-D0FB-4FCC-AD4C-755C2134716D}" type="datetime1">
              <a:rPr lang="de-DE"/>
              <a:pPr>
                <a:defRPr/>
              </a:pPr>
              <a:t>28.02.2025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623889B4-E33F-4DCC-8576-D0AE4124716D}" type="slidenum">
              <a:rPr lang="de-DE"/>
              <a:pPr>
                <a:defRPr/>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7DBE5AEA-8481-446B-BD59-B66167250A0E}" type="datetime1">
              <a:rPr lang="de-DE"/>
              <a:pPr>
                <a:defRPr/>
              </a:pPr>
              <a:t>28.02.2025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89F87ED7-FB72-449E-A43C-ECD7F6D984CA}" type="slidenum">
              <a:rPr lang="de-DE"/>
              <a:pPr>
                <a:defRPr/>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20973" y="4858812"/>
            <a:ext cx="4529852" cy="1501751"/>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420973" y="3204786"/>
            <a:ext cx="4529852" cy="165402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0683FFB0-4984-4990-8AC4-2F19FD7DEF0B}" type="datetime1">
              <a:rPr lang="de-DE"/>
              <a:pPr>
                <a:defRPr/>
              </a:pPr>
              <a:t>28.02.2025</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4A587C0-08C8-4056-BC9D-C7AA30FD2BC6}" type="slidenum">
              <a:rPr lang="de-DE"/>
              <a:pPr>
                <a:defRPr/>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266462" y="1764295"/>
            <a:ext cx="2353747" cy="49900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2709029" y="1764295"/>
            <a:ext cx="2353747" cy="49900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872D1D51-5138-47B6-BC52-C0C72F916B4F}" type="datetime1">
              <a:rPr lang="de-DE"/>
              <a:pPr>
                <a:defRPr/>
              </a:pPr>
              <a:t>28.02.2025</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31ECA2DD-20C0-4B43-A2FD-C3616ADA583B}" type="slidenum">
              <a:rPr lang="de-DE"/>
              <a:pPr>
                <a:defRPr/>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266462" y="1692533"/>
            <a:ext cx="2354672" cy="70536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266462" y="2397901"/>
            <a:ext cx="2354672" cy="43564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2707179" y="1692533"/>
            <a:ext cx="2355597" cy="70536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2707179" y="2397901"/>
            <a:ext cx="2355597" cy="43564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vl1pPr>
          </a:lstStyle>
          <a:p>
            <a:pPr>
              <a:defRPr/>
            </a:pPr>
            <a:fld id="{4AB194DD-9998-4505-A506-F22565435F86}" type="datetime1">
              <a:rPr lang="de-DE"/>
              <a:pPr>
                <a:defRPr/>
              </a:pPr>
              <a:t>28.02.2025</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372A7D89-1522-4FD4-9A40-096D0A759DD4}" type="slidenum">
              <a:rPr lang="de-DE"/>
              <a:pPr>
                <a:defRPr/>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vl1pPr>
          </a:lstStyle>
          <a:p>
            <a:pPr>
              <a:defRPr/>
            </a:pPr>
            <a:fld id="{8D297958-1975-4E60-BB03-25B2D96E9894}" type="datetime1">
              <a:rPr lang="de-DE"/>
              <a:pPr>
                <a:defRPr/>
              </a:pPr>
              <a:t>28.02.2025</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5A88C801-DF73-4912-A306-2BB3C6203B0F}" type="slidenum">
              <a:rPr lang="de-DE"/>
              <a:pPr>
                <a:defRPr/>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8732D734-EBFB-4A57-8065-278030115C13}" type="datetime1">
              <a:rPr lang="de-DE"/>
              <a:pPr>
                <a:defRPr/>
              </a:pPr>
              <a:t>28.02.2025</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9AE52F3E-4454-4CA5-9608-0AFC137572A9}" type="slidenum">
              <a:rPr lang="de-DE"/>
              <a:pPr>
                <a:defRPr/>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66462" y="301050"/>
            <a:ext cx="1753283" cy="1281214"/>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2083584" y="301051"/>
            <a:ext cx="2979192" cy="64533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266462" y="1582265"/>
            <a:ext cx="1753283" cy="517211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2F4B218F-47AC-457F-B3A3-9C9A6F987A2F}" type="datetime1">
              <a:rPr lang="de-DE"/>
              <a:pPr>
                <a:defRPr/>
              </a:pPr>
              <a:t>28.02.2025</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2F43509A-77C2-43AF-8C71-9793CAD4DF25}" type="slidenum">
              <a:rPr lang="de-DE"/>
              <a:pPr>
                <a:defRPr/>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4568" y="5292884"/>
            <a:ext cx="3197543" cy="624855"/>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044568" y="675613"/>
            <a:ext cx="3197543" cy="453675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044568" y="5917739"/>
            <a:ext cx="3197543" cy="8873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7F416150-813A-4DC3-96C4-38AFA6CB284C}" type="datetime1">
              <a:rPr lang="de-DE"/>
              <a:pPr>
                <a:defRPr/>
              </a:pPr>
              <a:t>28.02.2025</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1275AFDC-E2EA-44EF-BA2D-57BFA8BC9BF2}" type="slidenum">
              <a:rPr lang="de-DE"/>
              <a:pPr>
                <a:defRPr/>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266700" y="303213"/>
            <a:ext cx="4795838" cy="1260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Textplatzhalter 2"/>
          <p:cNvSpPr>
            <a:spLocks noGrp="1"/>
          </p:cNvSpPr>
          <p:nvPr>
            <p:ph type="body" idx="1"/>
          </p:nvPr>
        </p:nvSpPr>
        <p:spPr bwMode="auto">
          <a:xfrm>
            <a:off x="266700" y="1763713"/>
            <a:ext cx="4795838" cy="4991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266700" y="7008813"/>
            <a:ext cx="1243013" cy="401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FBC8E15-7A52-4108-B4F8-0E19E7A7DFD4}" type="datetime1">
              <a:rPr lang="de-DE"/>
              <a:pPr>
                <a:defRPr/>
              </a:pPr>
              <a:t>28.02.2025</a:t>
            </a:fld>
            <a:endParaRPr lang="de-DE"/>
          </a:p>
        </p:txBody>
      </p:sp>
      <p:sp>
        <p:nvSpPr>
          <p:cNvPr id="5" name="Fußzeilenplatzhalter 4"/>
          <p:cNvSpPr>
            <a:spLocks noGrp="1"/>
          </p:cNvSpPr>
          <p:nvPr>
            <p:ph type="ftr" sz="quarter" idx="3"/>
          </p:nvPr>
        </p:nvSpPr>
        <p:spPr>
          <a:xfrm>
            <a:off x="1820863" y="7008813"/>
            <a:ext cx="1687512" cy="401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de-DE"/>
          </a:p>
        </p:txBody>
      </p:sp>
      <p:sp>
        <p:nvSpPr>
          <p:cNvPr id="6" name="Foliennummernplatzhalter 5"/>
          <p:cNvSpPr>
            <a:spLocks noGrp="1"/>
          </p:cNvSpPr>
          <p:nvPr>
            <p:ph type="sldNum" sz="quarter" idx="4"/>
          </p:nvPr>
        </p:nvSpPr>
        <p:spPr>
          <a:xfrm>
            <a:off x="3819525" y="7008813"/>
            <a:ext cx="1243013" cy="401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5E8C294-3C54-41D7-91BD-CEF645943AB7}"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9" name="Rectangle 22"/>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sp>
        <p:nvSpPr>
          <p:cNvPr id="18451" name="Rectangle 24"/>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sp>
        <p:nvSpPr>
          <p:cNvPr id="18453" name="Rectangle 26"/>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657" y="-89148"/>
            <a:ext cx="5342798" cy="75427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feld 1"/>
          <p:cNvSpPr txBox="1"/>
          <p:nvPr/>
        </p:nvSpPr>
        <p:spPr>
          <a:xfrm>
            <a:off x="7420" y="3154918"/>
            <a:ext cx="5328915" cy="369332"/>
          </a:xfrm>
          <a:prstGeom prst="rect">
            <a:avLst/>
          </a:prstGeom>
          <a:solidFill>
            <a:schemeClr val="bg1"/>
          </a:solidFill>
        </p:spPr>
        <p:txBody>
          <a:bodyPr wrap="square" rtlCol="0">
            <a:spAutoFit/>
          </a:bodyPr>
          <a:lstStyle/>
          <a:p>
            <a:r>
              <a:rPr lang="de-DE" b="1" dirty="0">
                <a:latin typeface="Mulish" pitchFamily="2" charset="77"/>
              </a:rPr>
              <a:t>Samstag, 8. März 2025</a:t>
            </a:r>
          </a:p>
        </p:txBody>
      </p:sp>
      <p:sp>
        <p:nvSpPr>
          <p:cNvPr id="4" name="Textfeld 3"/>
          <p:cNvSpPr txBox="1"/>
          <p:nvPr/>
        </p:nvSpPr>
        <p:spPr>
          <a:xfrm>
            <a:off x="7097" y="2649989"/>
            <a:ext cx="5329238" cy="307777"/>
          </a:xfrm>
          <a:prstGeom prst="rect">
            <a:avLst/>
          </a:prstGeom>
          <a:solidFill>
            <a:schemeClr val="bg1"/>
          </a:solidFill>
        </p:spPr>
        <p:txBody>
          <a:bodyPr wrap="square" rtlCol="0">
            <a:spAutoFit/>
          </a:bodyPr>
          <a:lstStyle/>
          <a:p>
            <a:r>
              <a:rPr lang="de-DE" sz="1400" b="1" dirty="0">
                <a:latin typeface="Mulish" pitchFamily="2" charset="77"/>
              </a:rPr>
              <a:t>  Nr. 12	24. Spieltag Landesliga Mitte	Saison 2024/25</a:t>
            </a:r>
          </a:p>
        </p:txBody>
      </p:sp>
      <p:sp>
        <p:nvSpPr>
          <p:cNvPr id="10" name="Textfeld 9"/>
          <p:cNvSpPr txBox="1"/>
          <p:nvPr/>
        </p:nvSpPr>
        <p:spPr>
          <a:xfrm>
            <a:off x="1720673" y="12488"/>
            <a:ext cx="3555481" cy="861774"/>
          </a:xfrm>
          <a:prstGeom prst="rect">
            <a:avLst/>
          </a:prstGeom>
          <a:solidFill>
            <a:schemeClr val="bg1"/>
          </a:solidFill>
        </p:spPr>
        <p:txBody>
          <a:bodyPr wrap="square" rtlCol="0" anchor="ctr">
            <a:spAutoFit/>
          </a:bodyPr>
          <a:lstStyle/>
          <a:p>
            <a:pPr algn="ctr"/>
            <a:r>
              <a:rPr lang="de-DE" sz="3200" dirty="0">
                <a:latin typeface="Mulish" pitchFamily="2" charset="77"/>
                <a:cs typeface="Times New Roman" pitchFamily="18" charset="0"/>
              </a:rPr>
              <a:t>Landesliga Mitte</a:t>
            </a:r>
            <a:br>
              <a:rPr lang="de-DE" sz="2800" dirty="0">
                <a:latin typeface="Mulish" pitchFamily="2" charset="77"/>
                <a:cs typeface="Times New Roman" pitchFamily="18" charset="0"/>
              </a:rPr>
            </a:br>
            <a:endParaRPr lang="de-DE" dirty="0">
              <a:latin typeface="Mulish" pitchFamily="2" charset="77"/>
              <a:cs typeface="Times New Roman" pitchFamily="18" charset="0"/>
            </a:endParaRPr>
          </a:p>
        </p:txBody>
      </p:sp>
      <p:sp>
        <p:nvSpPr>
          <p:cNvPr id="6" name="Textfeld 5">
            <a:extLst>
              <a:ext uri="{FF2B5EF4-FFF2-40B4-BE49-F238E27FC236}">
                <a16:creationId xmlns:a16="http://schemas.microsoft.com/office/drawing/2014/main" id="{51F1E20F-FC47-E4C9-9166-7BEA14A82408}"/>
              </a:ext>
            </a:extLst>
          </p:cNvPr>
          <p:cNvSpPr txBox="1"/>
          <p:nvPr/>
        </p:nvSpPr>
        <p:spPr>
          <a:xfrm>
            <a:off x="132067" y="3538598"/>
            <a:ext cx="5037349" cy="1708160"/>
          </a:xfrm>
          <a:prstGeom prst="rect">
            <a:avLst/>
          </a:prstGeom>
          <a:solidFill>
            <a:schemeClr val="bg1"/>
          </a:solidFill>
          <a:ln w="9525">
            <a:solidFill>
              <a:schemeClr val="tx1"/>
            </a:solidFill>
          </a:ln>
        </p:spPr>
        <p:txBody>
          <a:bodyPr wrap="square" rtlCol="0">
            <a:spAutoFit/>
          </a:bodyPr>
          <a:lstStyle/>
          <a:p>
            <a:r>
              <a:rPr lang="de-DE" sz="2700" b="1" dirty="0">
                <a:latin typeface="Mulish" pitchFamily="2" charset="77"/>
              </a:rPr>
              <a:t>FC DINGOLFING </a:t>
            </a:r>
          </a:p>
          <a:p>
            <a:r>
              <a:rPr lang="de-DE" sz="2700" b="1" dirty="0">
                <a:latin typeface="Mulish" pitchFamily="2" charset="77"/>
              </a:rPr>
              <a:t>gegen</a:t>
            </a:r>
            <a:r>
              <a:rPr lang="de-DE" sz="2700" dirty="0">
                <a:latin typeface="Mulish" pitchFamily="2" charset="77"/>
              </a:rPr>
              <a:t> </a:t>
            </a:r>
          </a:p>
          <a:p>
            <a:r>
              <a:rPr lang="de-DE" sz="2700" b="1" dirty="0">
                <a:latin typeface="Mulish" pitchFamily="2" charset="77"/>
              </a:rPr>
              <a:t> SC Luhe-Wildenau</a:t>
            </a:r>
          </a:p>
          <a:p>
            <a:endParaRPr lang="de-DE" sz="2400" dirty="0">
              <a:latin typeface="Mulish" pitchFamily="2" charset="77"/>
            </a:endParaRPr>
          </a:p>
        </p:txBody>
      </p:sp>
      <p:sp>
        <p:nvSpPr>
          <p:cNvPr id="7" name="Rechteck 6">
            <a:extLst>
              <a:ext uri="{FF2B5EF4-FFF2-40B4-BE49-F238E27FC236}">
                <a16:creationId xmlns:a16="http://schemas.microsoft.com/office/drawing/2014/main" id="{5FBBDE29-D478-114B-6224-4B78D8C7A414}"/>
              </a:ext>
            </a:extLst>
          </p:cNvPr>
          <p:cNvSpPr/>
          <p:nvPr/>
        </p:nvSpPr>
        <p:spPr>
          <a:xfrm>
            <a:off x="2160563" y="6501336"/>
            <a:ext cx="1651076" cy="3804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descr="Ein Bild, das Logo, Symbol, Markenzeichen, Schrift enthält.&#10;&#10;Automatisch generierte Beschreibung">
            <a:extLst>
              <a:ext uri="{FF2B5EF4-FFF2-40B4-BE49-F238E27FC236}">
                <a16:creationId xmlns:a16="http://schemas.microsoft.com/office/drawing/2014/main" id="{8D537F25-87C5-994D-ED8D-3391D009A5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6849" y="1406858"/>
            <a:ext cx="1243131" cy="1243131"/>
          </a:xfrm>
          <a:prstGeom prst="rect">
            <a:avLst/>
          </a:prstGeom>
        </p:spPr>
      </p:pic>
    </p:spTree>
    <p:extLst>
      <p:ext uri="{BB962C8B-B14F-4D97-AF65-F5344CB8AC3E}">
        <p14:creationId xmlns:p14="http://schemas.microsoft.com/office/powerpoint/2010/main" val="3897132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957879" y="3409430"/>
            <a:ext cx="3413479" cy="27699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sz="1200" dirty="0"/>
              <a:t>Wir wünschen dem FC Dingolfing viel Erfolg</a:t>
            </a:r>
          </a:p>
        </p:txBody>
      </p:sp>
      <p:pic>
        <p:nvPicPr>
          <p:cNvPr id="5" name="Grafik 1" descr="csu-logo-4c_pos-web"/>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8515" y="348250"/>
            <a:ext cx="2070230" cy="648072"/>
          </a:xfrm>
          <a:prstGeom prst="rect">
            <a:avLst/>
          </a:prstGeom>
          <a:noFill/>
          <a:ln>
            <a:noFill/>
          </a:ln>
        </p:spPr>
      </p:pic>
      <p:pic>
        <p:nvPicPr>
          <p:cNvPr id="2" name="Grafik 1">
            <a:extLst>
              <a:ext uri="{FF2B5EF4-FFF2-40B4-BE49-F238E27FC236}">
                <a16:creationId xmlns:a16="http://schemas.microsoft.com/office/drawing/2014/main" id="{81E9C13C-0954-8C4B-BB7B-08393A03F173}"/>
              </a:ext>
            </a:extLst>
          </p:cNvPr>
          <p:cNvPicPr>
            <a:picLocks noChangeAspect="1"/>
          </p:cNvPicPr>
          <p:nvPr/>
        </p:nvPicPr>
        <p:blipFill>
          <a:blip r:embed="rId3"/>
          <a:stretch>
            <a:fillRect/>
          </a:stretch>
        </p:blipFill>
        <p:spPr>
          <a:xfrm>
            <a:off x="72169" y="3708623"/>
            <a:ext cx="5184899" cy="3701657"/>
          </a:xfrm>
          <a:prstGeom prst="rect">
            <a:avLst/>
          </a:prstGeom>
        </p:spPr>
      </p:pic>
      <p:pic>
        <p:nvPicPr>
          <p:cNvPr id="6" name="Grafik 5">
            <a:extLst>
              <a:ext uri="{FF2B5EF4-FFF2-40B4-BE49-F238E27FC236}">
                <a16:creationId xmlns:a16="http://schemas.microsoft.com/office/drawing/2014/main" id="{0D225E57-A1EC-E7E0-FF7E-515F3835484A}"/>
              </a:ext>
            </a:extLst>
          </p:cNvPr>
          <p:cNvPicPr>
            <a:picLocks noChangeAspect="1"/>
          </p:cNvPicPr>
          <p:nvPr/>
        </p:nvPicPr>
        <p:blipFill>
          <a:blip r:embed="rId4"/>
          <a:stretch>
            <a:fillRect/>
          </a:stretch>
        </p:blipFill>
        <p:spPr>
          <a:xfrm>
            <a:off x="957879" y="996322"/>
            <a:ext cx="3413479" cy="2413108"/>
          </a:xfrm>
          <a:prstGeom prst="rect">
            <a:avLst/>
          </a:prstGeom>
        </p:spPr>
      </p:pic>
    </p:spTree>
    <p:extLst>
      <p:ext uri="{BB962C8B-B14F-4D97-AF65-F5344CB8AC3E}">
        <p14:creationId xmlns:p14="http://schemas.microsoft.com/office/powerpoint/2010/main" val="2236722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elle 23"/>
          <p:cNvGraphicFramePr>
            <a:graphicFrameLocks noGrp="1"/>
          </p:cNvGraphicFramePr>
          <p:nvPr>
            <p:extLst>
              <p:ext uri="{D42A27DB-BD31-4B8C-83A1-F6EECF244321}">
                <p14:modId xmlns:p14="http://schemas.microsoft.com/office/powerpoint/2010/main" val="1179153660"/>
              </p:ext>
            </p:extLst>
          </p:nvPr>
        </p:nvGraphicFramePr>
        <p:xfrm>
          <a:off x="163513" y="136525"/>
          <a:ext cx="5001436" cy="571504"/>
        </p:xfrm>
        <a:graphic>
          <a:graphicData uri="http://schemas.openxmlformats.org/drawingml/2006/table">
            <a:tbl>
              <a:tblPr firstRow="1" bandRow="1">
                <a:tableStyleId>{5C22544A-7EE6-4342-B048-85BDC9FD1C3A}</a:tableStyleId>
              </a:tblPr>
              <a:tblGrid>
                <a:gridCol w="5001436">
                  <a:extLst>
                    <a:ext uri="{9D8B030D-6E8A-4147-A177-3AD203B41FA5}">
                      <a16:colId xmlns:a16="http://schemas.microsoft.com/office/drawing/2014/main" val="20000"/>
                    </a:ext>
                  </a:extLst>
                </a:gridCol>
              </a:tblGrid>
              <a:tr h="571504">
                <a:tc>
                  <a:txBody>
                    <a:bodyPr/>
                    <a:lstStyle/>
                    <a:p>
                      <a:pPr algn="ctr"/>
                      <a:r>
                        <a:rPr lang="de-DE" sz="1800" dirty="0">
                          <a:latin typeface="Mulish" pitchFamily="2" charset="77"/>
                          <a:cs typeface="Arial" pitchFamily="34" charset="0"/>
                        </a:rPr>
                        <a:t>Kader </a:t>
                      </a:r>
                      <a:r>
                        <a:rPr lang="de-DE" sz="1800" baseline="0" dirty="0">
                          <a:latin typeface="Mulish" pitchFamily="2" charset="77"/>
                          <a:cs typeface="Arial" pitchFamily="34" charset="0"/>
                        </a:rPr>
                        <a:t>Landesliga Mitte 2024/25</a:t>
                      </a:r>
                      <a:endParaRPr lang="de-DE" sz="1800" dirty="0">
                        <a:latin typeface="Mulish" pitchFamily="2" charset="77"/>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bl>
          </a:graphicData>
        </a:graphic>
      </p:graphicFrame>
      <p:sp>
        <p:nvSpPr>
          <p:cNvPr id="5162" name="Textfeld 43"/>
          <p:cNvSpPr txBox="1">
            <a:spLocks noChangeArrowheads="1"/>
          </p:cNvSpPr>
          <p:nvPr/>
        </p:nvSpPr>
        <p:spPr bwMode="auto">
          <a:xfrm>
            <a:off x="-1799877" y="136525"/>
            <a:ext cx="1031052" cy="369332"/>
          </a:xfrm>
          <a:prstGeom prst="rect">
            <a:avLst/>
          </a:prstGeom>
          <a:noFill/>
          <a:ln w="9525">
            <a:noFill/>
            <a:miter lim="800000"/>
            <a:headEnd/>
            <a:tailEnd/>
          </a:ln>
        </p:spPr>
        <p:txBody>
          <a:bodyPr wrap="none">
            <a:spAutoFit/>
          </a:bodyPr>
          <a:lstStyle/>
          <a:p>
            <a:r>
              <a:rPr lang="de-DE" dirty="0"/>
              <a:t>Seite 14</a:t>
            </a:r>
          </a:p>
        </p:txBody>
      </p:sp>
      <p:sp>
        <p:nvSpPr>
          <p:cNvPr id="7" name="Textfeld 47"/>
          <p:cNvSpPr txBox="1">
            <a:spLocks noChangeArrowheads="1"/>
          </p:cNvSpPr>
          <p:nvPr/>
        </p:nvSpPr>
        <p:spPr bwMode="auto">
          <a:xfrm>
            <a:off x="229188" y="759864"/>
            <a:ext cx="569388" cy="338554"/>
          </a:xfrm>
          <a:prstGeom prst="rect">
            <a:avLst/>
          </a:prstGeom>
          <a:noFill/>
          <a:ln w="9525">
            <a:noFill/>
            <a:miter lim="800000"/>
            <a:headEnd/>
            <a:tailEnd/>
          </a:ln>
        </p:spPr>
        <p:txBody>
          <a:bodyPr wrap="none">
            <a:spAutoFit/>
          </a:bodyPr>
          <a:lstStyle/>
          <a:p>
            <a:r>
              <a:rPr lang="de-DE" sz="1600" b="1" u="sng" dirty="0">
                <a:latin typeface="Mulish" pitchFamily="2" charset="77"/>
              </a:rPr>
              <a:t>Tor</a:t>
            </a:r>
            <a:r>
              <a:rPr lang="de-DE" sz="1600" b="1" u="sng" dirty="0">
                <a:latin typeface="+mn-lt"/>
              </a:rPr>
              <a:t>:</a:t>
            </a:r>
          </a:p>
        </p:txBody>
      </p:sp>
      <p:sp>
        <p:nvSpPr>
          <p:cNvPr id="8" name="Textfeld 47"/>
          <p:cNvSpPr txBox="1">
            <a:spLocks noChangeArrowheads="1"/>
          </p:cNvSpPr>
          <p:nvPr/>
        </p:nvSpPr>
        <p:spPr bwMode="auto">
          <a:xfrm>
            <a:off x="190799" y="2189303"/>
            <a:ext cx="1013419" cy="338554"/>
          </a:xfrm>
          <a:prstGeom prst="rect">
            <a:avLst/>
          </a:prstGeom>
          <a:noFill/>
          <a:ln w="9525">
            <a:noFill/>
            <a:miter lim="800000"/>
            <a:headEnd/>
            <a:tailEnd/>
          </a:ln>
        </p:spPr>
        <p:txBody>
          <a:bodyPr wrap="none">
            <a:spAutoFit/>
          </a:bodyPr>
          <a:lstStyle/>
          <a:p>
            <a:r>
              <a:rPr lang="de-DE" sz="1600" b="1" u="sng" dirty="0">
                <a:latin typeface="Mulish" pitchFamily="2" charset="77"/>
              </a:rPr>
              <a:t>Abwehr:</a:t>
            </a:r>
          </a:p>
        </p:txBody>
      </p:sp>
      <p:sp>
        <p:nvSpPr>
          <p:cNvPr id="32" name="Textfeld 47">
            <a:extLst>
              <a:ext uri="{FF2B5EF4-FFF2-40B4-BE49-F238E27FC236}">
                <a16:creationId xmlns:a16="http://schemas.microsoft.com/office/drawing/2014/main" id="{47B7FEB8-C0B7-17D2-1539-50FB049845C6}"/>
              </a:ext>
            </a:extLst>
          </p:cNvPr>
          <p:cNvSpPr txBox="1">
            <a:spLocks noChangeArrowheads="1"/>
          </p:cNvSpPr>
          <p:nvPr/>
        </p:nvSpPr>
        <p:spPr bwMode="auto">
          <a:xfrm>
            <a:off x="190799" y="4788743"/>
            <a:ext cx="1160895" cy="338554"/>
          </a:xfrm>
          <a:prstGeom prst="rect">
            <a:avLst/>
          </a:prstGeom>
          <a:noFill/>
          <a:ln w="9525">
            <a:noFill/>
            <a:miter lim="800000"/>
            <a:headEnd/>
            <a:tailEnd/>
          </a:ln>
        </p:spPr>
        <p:txBody>
          <a:bodyPr wrap="none">
            <a:spAutoFit/>
          </a:bodyPr>
          <a:lstStyle/>
          <a:p>
            <a:r>
              <a:rPr lang="de-DE" sz="1600" b="1" u="sng" dirty="0">
                <a:latin typeface="Mulish" pitchFamily="2" charset="77"/>
              </a:rPr>
              <a:t>Mittelfeld</a:t>
            </a:r>
            <a:r>
              <a:rPr lang="de-DE" sz="1600" b="1" u="sng" dirty="0">
                <a:latin typeface="+mn-lt"/>
              </a:rPr>
              <a:t>:</a:t>
            </a:r>
          </a:p>
        </p:txBody>
      </p:sp>
      <p:pic>
        <p:nvPicPr>
          <p:cNvPr id="14" name="Grafik 13">
            <a:extLst>
              <a:ext uri="{FF2B5EF4-FFF2-40B4-BE49-F238E27FC236}">
                <a16:creationId xmlns:a16="http://schemas.microsoft.com/office/drawing/2014/main" id="{6BB495E5-55CC-D96B-9CA3-96786F4003D0}"/>
              </a:ext>
            </a:extLst>
          </p:cNvPr>
          <p:cNvPicPr>
            <a:picLocks noChangeAspect="1"/>
          </p:cNvPicPr>
          <p:nvPr/>
        </p:nvPicPr>
        <p:blipFill>
          <a:blip r:embed="rId3"/>
          <a:stretch>
            <a:fillRect/>
          </a:stretch>
        </p:blipFill>
        <p:spPr>
          <a:xfrm>
            <a:off x="160468" y="1028037"/>
            <a:ext cx="1869826" cy="1146899"/>
          </a:xfrm>
          <a:prstGeom prst="rect">
            <a:avLst/>
          </a:prstGeom>
        </p:spPr>
      </p:pic>
      <p:pic>
        <p:nvPicPr>
          <p:cNvPr id="15" name="Grafik 14">
            <a:extLst>
              <a:ext uri="{FF2B5EF4-FFF2-40B4-BE49-F238E27FC236}">
                <a16:creationId xmlns:a16="http://schemas.microsoft.com/office/drawing/2014/main" id="{037CEED2-2E91-F74F-8000-6D96B38E4EAF}"/>
              </a:ext>
            </a:extLst>
          </p:cNvPr>
          <p:cNvPicPr>
            <a:picLocks noChangeAspect="1"/>
          </p:cNvPicPr>
          <p:nvPr/>
        </p:nvPicPr>
        <p:blipFill rotWithShape="1">
          <a:blip r:embed="rId4"/>
          <a:srcRect t="2173"/>
          <a:stretch/>
        </p:blipFill>
        <p:spPr>
          <a:xfrm>
            <a:off x="169863" y="2527493"/>
            <a:ext cx="4752851" cy="2341313"/>
          </a:xfrm>
          <a:prstGeom prst="rect">
            <a:avLst/>
          </a:prstGeom>
        </p:spPr>
      </p:pic>
      <p:pic>
        <p:nvPicPr>
          <p:cNvPr id="16" name="Grafik 15">
            <a:extLst>
              <a:ext uri="{FF2B5EF4-FFF2-40B4-BE49-F238E27FC236}">
                <a16:creationId xmlns:a16="http://schemas.microsoft.com/office/drawing/2014/main" id="{147BC490-CAF0-DC3A-9377-D7DE4E7D373B}"/>
              </a:ext>
            </a:extLst>
          </p:cNvPr>
          <p:cNvPicPr>
            <a:picLocks noChangeAspect="1"/>
          </p:cNvPicPr>
          <p:nvPr/>
        </p:nvPicPr>
        <p:blipFill>
          <a:blip r:embed="rId5"/>
          <a:stretch>
            <a:fillRect/>
          </a:stretch>
        </p:blipFill>
        <p:spPr>
          <a:xfrm>
            <a:off x="229188" y="5061625"/>
            <a:ext cx="4693187" cy="2326922"/>
          </a:xfrm>
          <a:prstGeom prst="rect">
            <a:avLst/>
          </a:prstGeom>
        </p:spPr>
      </p:pic>
      <p:sp>
        <p:nvSpPr>
          <p:cNvPr id="2" name="Textfeld 1">
            <a:extLst>
              <a:ext uri="{FF2B5EF4-FFF2-40B4-BE49-F238E27FC236}">
                <a16:creationId xmlns:a16="http://schemas.microsoft.com/office/drawing/2014/main" id="{B237B4A2-E318-501F-393A-99B2D32DBD07}"/>
              </a:ext>
            </a:extLst>
          </p:cNvPr>
          <p:cNvSpPr txBox="1"/>
          <p:nvPr/>
        </p:nvSpPr>
        <p:spPr>
          <a:xfrm>
            <a:off x="4159546" y="759864"/>
            <a:ext cx="1005403" cy="230832"/>
          </a:xfrm>
          <a:prstGeom prst="rect">
            <a:avLst/>
          </a:prstGeom>
          <a:noFill/>
        </p:spPr>
        <p:txBody>
          <a:bodyPr wrap="none" rtlCol="0">
            <a:spAutoFit/>
          </a:bodyPr>
          <a:lstStyle/>
          <a:p>
            <a:r>
              <a:rPr lang="de-DE" sz="900" dirty="0"/>
              <a:t>Quelle: </a:t>
            </a:r>
            <a:r>
              <a:rPr lang="de-DE" sz="900" dirty="0" err="1"/>
              <a:t>Fupa.de</a:t>
            </a:r>
            <a:endParaRPr lang="de-DE" sz="900" dirty="0"/>
          </a:p>
        </p:txBody>
      </p:sp>
      <p:pic>
        <p:nvPicPr>
          <p:cNvPr id="3" name="Grafik 2">
            <a:extLst>
              <a:ext uri="{FF2B5EF4-FFF2-40B4-BE49-F238E27FC236}">
                <a16:creationId xmlns:a16="http://schemas.microsoft.com/office/drawing/2014/main" id="{B0538266-460F-4F32-82AA-DE248273E09B}"/>
              </a:ext>
            </a:extLst>
          </p:cNvPr>
          <p:cNvPicPr>
            <a:picLocks noChangeAspect="1"/>
          </p:cNvPicPr>
          <p:nvPr/>
        </p:nvPicPr>
        <p:blipFill>
          <a:blip r:embed="rId6"/>
          <a:stretch>
            <a:fillRect/>
          </a:stretch>
        </p:blipFill>
        <p:spPr>
          <a:xfrm>
            <a:off x="204926" y="169303"/>
            <a:ext cx="505947" cy="505947"/>
          </a:xfrm>
          <a:prstGeom prst="rect">
            <a:avLst/>
          </a:prstGeom>
        </p:spPr>
      </p:pic>
      <p:pic>
        <p:nvPicPr>
          <p:cNvPr id="4" name="Grafik 3">
            <a:extLst>
              <a:ext uri="{FF2B5EF4-FFF2-40B4-BE49-F238E27FC236}">
                <a16:creationId xmlns:a16="http://schemas.microsoft.com/office/drawing/2014/main" id="{99651711-F5F3-A861-2F8E-5F2BBCF1B7E4}"/>
              </a:ext>
            </a:extLst>
          </p:cNvPr>
          <p:cNvPicPr>
            <a:picLocks noChangeAspect="1"/>
          </p:cNvPicPr>
          <p:nvPr/>
        </p:nvPicPr>
        <p:blipFill>
          <a:blip r:embed="rId6"/>
          <a:stretch>
            <a:fillRect/>
          </a:stretch>
        </p:blipFill>
        <p:spPr>
          <a:xfrm>
            <a:off x="4618365" y="169303"/>
            <a:ext cx="505947" cy="505947"/>
          </a:xfrm>
          <a:prstGeom prst="rect">
            <a:avLst/>
          </a:prstGeom>
        </p:spPr>
      </p:pic>
    </p:spTree>
    <p:extLst>
      <p:ext uri="{BB962C8B-B14F-4D97-AF65-F5344CB8AC3E}">
        <p14:creationId xmlns:p14="http://schemas.microsoft.com/office/powerpoint/2010/main" val="2329140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elle 27"/>
          <p:cNvGraphicFramePr>
            <a:graphicFrameLocks noGrp="1"/>
          </p:cNvGraphicFramePr>
          <p:nvPr>
            <p:extLst>
              <p:ext uri="{D42A27DB-BD31-4B8C-83A1-F6EECF244321}">
                <p14:modId xmlns:p14="http://schemas.microsoft.com/office/powerpoint/2010/main" val="4149690344"/>
              </p:ext>
            </p:extLst>
          </p:nvPr>
        </p:nvGraphicFramePr>
        <p:xfrm>
          <a:off x="163513" y="136525"/>
          <a:ext cx="5001436" cy="571504"/>
        </p:xfrm>
        <a:graphic>
          <a:graphicData uri="http://schemas.openxmlformats.org/drawingml/2006/table">
            <a:tbl>
              <a:tblPr firstRow="1" bandRow="1">
                <a:tableStyleId>{5C22544A-7EE6-4342-B048-85BDC9FD1C3A}</a:tableStyleId>
              </a:tblPr>
              <a:tblGrid>
                <a:gridCol w="5001436">
                  <a:extLst>
                    <a:ext uri="{9D8B030D-6E8A-4147-A177-3AD203B41FA5}">
                      <a16:colId xmlns:a16="http://schemas.microsoft.com/office/drawing/2014/main" val="20000"/>
                    </a:ext>
                  </a:extLst>
                </a:gridCol>
              </a:tblGrid>
              <a:tr h="571504">
                <a:tc>
                  <a:txBody>
                    <a:bodyPr/>
                    <a:lstStyle/>
                    <a:p>
                      <a:pPr algn="ctr"/>
                      <a:r>
                        <a:rPr lang="de-DE" sz="1800" dirty="0">
                          <a:latin typeface="Mulish" pitchFamily="2" charset="77"/>
                          <a:cs typeface="Arial" pitchFamily="34" charset="0"/>
                        </a:rPr>
                        <a:t>Kader </a:t>
                      </a:r>
                      <a:r>
                        <a:rPr lang="de-DE" sz="1800" baseline="0" dirty="0">
                          <a:latin typeface="Mulish" pitchFamily="2" charset="77"/>
                          <a:cs typeface="Arial" pitchFamily="34" charset="0"/>
                        </a:rPr>
                        <a:t>Landesliga Mitte 2024/25</a:t>
                      </a:r>
                      <a:endParaRPr lang="de-DE" sz="1800" dirty="0">
                        <a:latin typeface="Mulish" pitchFamily="2" charset="77"/>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bl>
          </a:graphicData>
        </a:graphic>
      </p:graphicFrame>
      <p:sp>
        <p:nvSpPr>
          <p:cNvPr id="9" name="Textfeld 47"/>
          <p:cNvSpPr txBox="1">
            <a:spLocks noChangeArrowheads="1"/>
          </p:cNvSpPr>
          <p:nvPr/>
        </p:nvSpPr>
        <p:spPr bwMode="auto">
          <a:xfrm>
            <a:off x="122217" y="737108"/>
            <a:ext cx="930063" cy="338554"/>
          </a:xfrm>
          <a:prstGeom prst="rect">
            <a:avLst/>
          </a:prstGeom>
          <a:noFill/>
          <a:ln w="9525">
            <a:noFill/>
            <a:miter lim="800000"/>
            <a:headEnd/>
            <a:tailEnd/>
          </a:ln>
        </p:spPr>
        <p:txBody>
          <a:bodyPr wrap="none">
            <a:spAutoFit/>
          </a:bodyPr>
          <a:lstStyle/>
          <a:p>
            <a:r>
              <a:rPr lang="de-DE" sz="1600" b="1" u="sng" dirty="0">
                <a:latin typeface="Mulish" pitchFamily="2" charset="77"/>
              </a:rPr>
              <a:t>Angriff</a:t>
            </a:r>
            <a:r>
              <a:rPr lang="de-DE" sz="1600" b="1" u="sng" dirty="0">
                <a:latin typeface="+mn-lt"/>
              </a:rPr>
              <a:t>:</a:t>
            </a:r>
          </a:p>
        </p:txBody>
      </p:sp>
      <p:sp>
        <p:nvSpPr>
          <p:cNvPr id="52" name="Textfeld 47">
            <a:extLst>
              <a:ext uri="{FF2B5EF4-FFF2-40B4-BE49-F238E27FC236}">
                <a16:creationId xmlns:a16="http://schemas.microsoft.com/office/drawing/2014/main" id="{75AF74AD-B42C-90C4-CBB4-107CF1DD0079}"/>
              </a:ext>
            </a:extLst>
          </p:cNvPr>
          <p:cNvSpPr txBox="1">
            <a:spLocks noChangeArrowheads="1"/>
          </p:cNvSpPr>
          <p:nvPr/>
        </p:nvSpPr>
        <p:spPr bwMode="auto">
          <a:xfrm>
            <a:off x="70070" y="3789589"/>
            <a:ext cx="1444627" cy="338554"/>
          </a:xfrm>
          <a:prstGeom prst="rect">
            <a:avLst/>
          </a:prstGeom>
          <a:noFill/>
          <a:ln w="9525">
            <a:noFill/>
            <a:miter lim="800000"/>
            <a:headEnd/>
            <a:tailEnd/>
          </a:ln>
        </p:spPr>
        <p:txBody>
          <a:bodyPr wrap="none">
            <a:spAutoFit/>
          </a:bodyPr>
          <a:lstStyle/>
          <a:p>
            <a:r>
              <a:rPr lang="de-DE" sz="1600" b="1" u="sng" dirty="0">
                <a:latin typeface="Mulish" pitchFamily="2" charset="77"/>
              </a:rPr>
              <a:t>Trainerteam</a:t>
            </a:r>
            <a:r>
              <a:rPr lang="de-DE" sz="1600" b="1" u="sng" dirty="0">
                <a:latin typeface="+mn-lt"/>
              </a:rPr>
              <a:t>:</a:t>
            </a:r>
          </a:p>
        </p:txBody>
      </p:sp>
      <p:pic>
        <p:nvPicPr>
          <p:cNvPr id="2" name="Grafik 1">
            <a:extLst>
              <a:ext uri="{FF2B5EF4-FFF2-40B4-BE49-F238E27FC236}">
                <a16:creationId xmlns:a16="http://schemas.microsoft.com/office/drawing/2014/main" id="{BD64C63D-99EC-BA88-B422-F9CBF09A4537}"/>
              </a:ext>
            </a:extLst>
          </p:cNvPr>
          <p:cNvPicPr>
            <a:picLocks noChangeAspect="1"/>
          </p:cNvPicPr>
          <p:nvPr/>
        </p:nvPicPr>
        <p:blipFill>
          <a:blip r:embed="rId3"/>
          <a:stretch>
            <a:fillRect/>
          </a:stretch>
        </p:blipFill>
        <p:spPr>
          <a:xfrm>
            <a:off x="70070" y="4128143"/>
            <a:ext cx="4887138" cy="2395097"/>
          </a:xfrm>
          <a:prstGeom prst="rect">
            <a:avLst/>
          </a:prstGeom>
        </p:spPr>
      </p:pic>
      <p:sp>
        <p:nvSpPr>
          <p:cNvPr id="3" name="Textfeld 2">
            <a:extLst>
              <a:ext uri="{FF2B5EF4-FFF2-40B4-BE49-F238E27FC236}">
                <a16:creationId xmlns:a16="http://schemas.microsoft.com/office/drawing/2014/main" id="{8CD8AB36-FE0E-94B0-1FB4-664DF4D0992C}"/>
              </a:ext>
            </a:extLst>
          </p:cNvPr>
          <p:cNvSpPr txBox="1"/>
          <p:nvPr/>
        </p:nvSpPr>
        <p:spPr>
          <a:xfrm>
            <a:off x="4159546" y="759864"/>
            <a:ext cx="1005403" cy="230832"/>
          </a:xfrm>
          <a:prstGeom prst="rect">
            <a:avLst/>
          </a:prstGeom>
          <a:noFill/>
        </p:spPr>
        <p:txBody>
          <a:bodyPr wrap="none" rtlCol="0">
            <a:spAutoFit/>
          </a:bodyPr>
          <a:lstStyle/>
          <a:p>
            <a:r>
              <a:rPr lang="de-DE" sz="900" dirty="0"/>
              <a:t>Quelle: </a:t>
            </a:r>
            <a:r>
              <a:rPr lang="de-DE" sz="900" dirty="0" err="1"/>
              <a:t>Fupa.de</a:t>
            </a:r>
            <a:endParaRPr lang="de-DE" sz="900" dirty="0"/>
          </a:p>
        </p:txBody>
      </p:sp>
      <p:pic>
        <p:nvPicPr>
          <p:cNvPr id="5" name="Grafik 4">
            <a:extLst>
              <a:ext uri="{FF2B5EF4-FFF2-40B4-BE49-F238E27FC236}">
                <a16:creationId xmlns:a16="http://schemas.microsoft.com/office/drawing/2014/main" id="{170C81D4-E658-75D8-5642-AD79672BD942}"/>
              </a:ext>
            </a:extLst>
          </p:cNvPr>
          <p:cNvPicPr>
            <a:picLocks noChangeAspect="1"/>
          </p:cNvPicPr>
          <p:nvPr/>
        </p:nvPicPr>
        <p:blipFill>
          <a:blip r:embed="rId4"/>
          <a:stretch>
            <a:fillRect/>
          </a:stretch>
        </p:blipFill>
        <p:spPr>
          <a:xfrm>
            <a:off x="204926" y="169303"/>
            <a:ext cx="505947" cy="505947"/>
          </a:xfrm>
          <a:prstGeom prst="rect">
            <a:avLst/>
          </a:prstGeom>
        </p:spPr>
      </p:pic>
      <p:pic>
        <p:nvPicPr>
          <p:cNvPr id="7" name="Grafik 6">
            <a:extLst>
              <a:ext uri="{FF2B5EF4-FFF2-40B4-BE49-F238E27FC236}">
                <a16:creationId xmlns:a16="http://schemas.microsoft.com/office/drawing/2014/main" id="{84304CBC-1BF0-5371-9A90-FDAEB4BDC2C8}"/>
              </a:ext>
            </a:extLst>
          </p:cNvPr>
          <p:cNvPicPr>
            <a:picLocks noChangeAspect="1"/>
          </p:cNvPicPr>
          <p:nvPr/>
        </p:nvPicPr>
        <p:blipFill>
          <a:blip r:embed="rId4"/>
          <a:stretch>
            <a:fillRect/>
          </a:stretch>
        </p:blipFill>
        <p:spPr>
          <a:xfrm>
            <a:off x="4618365" y="169303"/>
            <a:ext cx="505947" cy="505947"/>
          </a:xfrm>
          <a:prstGeom prst="rect">
            <a:avLst/>
          </a:prstGeom>
        </p:spPr>
      </p:pic>
      <p:pic>
        <p:nvPicPr>
          <p:cNvPr id="8" name="Grafik 7">
            <a:extLst>
              <a:ext uri="{FF2B5EF4-FFF2-40B4-BE49-F238E27FC236}">
                <a16:creationId xmlns:a16="http://schemas.microsoft.com/office/drawing/2014/main" id="{DE422B26-2070-66FB-441D-1933FB8682EF}"/>
              </a:ext>
            </a:extLst>
          </p:cNvPr>
          <p:cNvPicPr>
            <a:picLocks noChangeAspect="1"/>
          </p:cNvPicPr>
          <p:nvPr/>
        </p:nvPicPr>
        <p:blipFill>
          <a:blip r:embed="rId5"/>
          <a:stretch>
            <a:fillRect/>
          </a:stretch>
        </p:blipFill>
        <p:spPr>
          <a:xfrm>
            <a:off x="146378" y="990584"/>
            <a:ext cx="3653234" cy="1129979"/>
          </a:xfrm>
          <a:prstGeom prst="rect">
            <a:avLst/>
          </a:prstGeom>
        </p:spPr>
      </p:pic>
      <p:pic>
        <p:nvPicPr>
          <p:cNvPr id="10" name="Grafik 9">
            <a:extLst>
              <a:ext uri="{FF2B5EF4-FFF2-40B4-BE49-F238E27FC236}">
                <a16:creationId xmlns:a16="http://schemas.microsoft.com/office/drawing/2014/main" id="{89E30D9D-00DD-7405-444F-67D2921A98B1}"/>
              </a:ext>
            </a:extLst>
          </p:cNvPr>
          <p:cNvPicPr>
            <a:picLocks noChangeAspect="1"/>
          </p:cNvPicPr>
          <p:nvPr/>
        </p:nvPicPr>
        <p:blipFill>
          <a:blip r:embed="rId6"/>
          <a:stretch>
            <a:fillRect/>
          </a:stretch>
        </p:blipFill>
        <p:spPr>
          <a:xfrm>
            <a:off x="146378" y="2268463"/>
            <a:ext cx="2782296" cy="1115105"/>
          </a:xfrm>
          <a:prstGeom prst="rect">
            <a:avLst/>
          </a:prstGeom>
        </p:spPr>
      </p:pic>
    </p:spTree>
    <p:extLst>
      <p:ext uri="{BB962C8B-B14F-4D97-AF65-F5344CB8AC3E}">
        <p14:creationId xmlns:p14="http://schemas.microsoft.com/office/powerpoint/2010/main" val="1076285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60363" y="7165007"/>
            <a:ext cx="288032" cy="369332"/>
          </a:xfrm>
          <a:prstGeom prst="rect">
            <a:avLst/>
          </a:prstGeom>
          <a:solidFill>
            <a:schemeClr val="bg1"/>
          </a:solidFill>
        </p:spPr>
        <p:txBody>
          <a:bodyPr wrap="square" rtlCol="0">
            <a:spAutoFit/>
          </a:bodyPr>
          <a:lstStyle/>
          <a:p>
            <a:endParaRPr lang="de-DE"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71" y="540271"/>
            <a:ext cx="4604125" cy="64712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248003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4680843" y="7008278"/>
            <a:ext cx="288032" cy="369332"/>
          </a:xfrm>
          <a:prstGeom prst="rect">
            <a:avLst/>
          </a:prstGeom>
          <a:solidFill>
            <a:schemeClr val="bg1"/>
          </a:solidFill>
        </p:spPr>
        <p:txBody>
          <a:bodyPr wrap="square" rtlCol="0">
            <a:spAutoFit/>
          </a:bodyPr>
          <a:lstStyle/>
          <a:p>
            <a:endParaRPr lang="de-DE" dirty="0"/>
          </a:p>
        </p:txBody>
      </p:sp>
      <p:graphicFrame>
        <p:nvGraphicFramePr>
          <p:cNvPr id="9" name="Tabelle 8">
            <a:extLst>
              <a:ext uri="{FF2B5EF4-FFF2-40B4-BE49-F238E27FC236}">
                <a16:creationId xmlns:a16="http://schemas.microsoft.com/office/drawing/2014/main" id="{8EAA2CAB-F22F-3046-AC52-E2D8154809CA}"/>
              </a:ext>
            </a:extLst>
          </p:cNvPr>
          <p:cNvGraphicFramePr>
            <a:graphicFrameLocks noGrp="1"/>
          </p:cNvGraphicFramePr>
          <p:nvPr>
            <p:extLst>
              <p:ext uri="{D42A27DB-BD31-4B8C-83A1-F6EECF244321}">
                <p14:modId xmlns:p14="http://schemas.microsoft.com/office/powerpoint/2010/main" val="517590779"/>
              </p:ext>
            </p:extLst>
          </p:nvPr>
        </p:nvGraphicFramePr>
        <p:xfrm>
          <a:off x="163513" y="136525"/>
          <a:ext cx="5001436" cy="701040"/>
        </p:xfrm>
        <a:graphic>
          <a:graphicData uri="http://schemas.openxmlformats.org/drawingml/2006/table">
            <a:tbl>
              <a:tblPr firstRow="1" bandRow="1">
                <a:tableStyleId>{5C22544A-7EE6-4342-B048-85BDC9FD1C3A}</a:tableStyleId>
              </a:tblPr>
              <a:tblGrid>
                <a:gridCol w="5001436">
                  <a:extLst>
                    <a:ext uri="{9D8B030D-6E8A-4147-A177-3AD203B41FA5}">
                      <a16:colId xmlns:a16="http://schemas.microsoft.com/office/drawing/2014/main" val="20000"/>
                    </a:ext>
                  </a:extLst>
                </a:gridCol>
              </a:tblGrid>
              <a:tr h="571504">
                <a:tc>
                  <a:txBody>
                    <a:bodyPr/>
                    <a:lstStyle/>
                    <a:p>
                      <a:pPr algn="ctr"/>
                      <a:r>
                        <a:rPr lang="de-DE" sz="2000" dirty="0">
                          <a:latin typeface="Mulish" pitchFamily="2" charset="77"/>
                          <a:cs typeface="Arial" pitchFamily="34" charset="0"/>
                        </a:rPr>
                        <a:t>FC DINGOLFING </a:t>
                      </a:r>
                    </a:p>
                    <a:p>
                      <a:pPr algn="ctr"/>
                      <a:r>
                        <a:rPr lang="de-DE" sz="2000" dirty="0">
                          <a:latin typeface="Mulish" pitchFamily="2" charset="77"/>
                          <a:cs typeface="Arial" pitchFamily="34" charset="0"/>
                        </a:rPr>
                        <a:t>Jugendecke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bl>
          </a:graphicData>
        </a:graphic>
      </p:graphicFrame>
      <p:pic>
        <p:nvPicPr>
          <p:cNvPr id="7" name="Grafik 6">
            <a:extLst>
              <a:ext uri="{FF2B5EF4-FFF2-40B4-BE49-F238E27FC236}">
                <a16:creationId xmlns:a16="http://schemas.microsoft.com/office/drawing/2014/main" id="{CF7455F8-F227-3A9E-8254-A1C349EEF7B1}"/>
              </a:ext>
            </a:extLst>
          </p:cNvPr>
          <p:cNvPicPr>
            <a:picLocks noChangeAspect="1"/>
          </p:cNvPicPr>
          <p:nvPr/>
        </p:nvPicPr>
        <p:blipFill>
          <a:blip r:embed="rId2"/>
          <a:stretch>
            <a:fillRect/>
          </a:stretch>
        </p:blipFill>
        <p:spPr>
          <a:xfrm>
            <a:off x="207905" y="234071"/>
            <a:ext cx="505947" cy="505947"/>
          </a:xfrm>
          <a:prstGeom prst="rect">
            <a:avLst/>
          </a:prstGeom>
        </p:spPr>
      </p:pic>
      <p:pic>
        <p:nvPicPr>
          <p:cNvPr id="8" name="Grafik 7">
            <a:extLst>
              <a:ext uri="{FF2B5EF4-FFF2-40B4-BE49-F238E27FC236}">
                <a16:creationId xmlns:a16="http://schemas.microsoft.com/office/drawing/2014/main" id="{989389C8-94F7-CC96-EDA0-C8146BCA60B6}"/>
              </a:ext>
            </a:extLst>
          </p:cNvPr>
          <p:cNvPicPr>
            <a:picLocks noChangeAspect="1"/>
          </p:cNvPicPr>
          <p:nvPr/>
        </p:nvPicPr>
        <p:blipFill>
          <a:blip r:embed="rId2"/>
          <a:stretch>
            <a:fillRect/>
          </a:stretch>
        </p:blipFill>
        <p:spPr>
          <a:xfrm>
            <a:off x="4607821" y="234071"/>
            <a:ext cx="505947" cy="505947"/>
          </a:xfrm>
          <a:prstGeom prst="rect">
            <a:avLst/>
          </a:prstGeom>
        </p:spPr>
      </p:pic>
      <p:sp>
        <p:nvSpPr>
          <p:cNvPr id="2" name="Textfeld 1">
            <a:extLst>
              <a:ext uri="{FF2B5EF4-FFF2-40B4-BE49-F238E27FC236}">
                <a16:creationId xmlns:a16="http://schemas.microsoft.com/office/drawing/2014/main" id="{52FE8F67-C08B-1D15-C856-195DE6A174AE}"/>
              </a:ext>
            </a:extLst>
          </p:cNvPr>
          <p:cNvSpPr txBox="1"/>
          <p:nvPr/>
        </p:nvSpPr>
        <p:spPr>
          <a:xfrm>
            <a:off x="112332" y="1188343"/>
            <a:ext cx="5001436" cy="6370975"/>
          </a:xfrm>
          <a:prstGeom prst="rect">
            <a:avLst/>
          </a:prstGeom>
          <a:noFill/>
        </p:spPr>
        <p:txBody>
          <a:bodyPr wrap="square" rtlCol="0">
            <a:spAutoFit/>
          </a:bodyPr>
          <a:lstStyle/>
          <a:p>
            <a:pPr algn="l">
              <a:spcAft>
                <a:spcPts val="75"/>
              </a:spcAft>
            </a:pPr>
            <a:r>
              <a:rPr lang="de-DE" sz="1500" b="1" i="0" dirty="0">
                <a:solidFill>
                  <a:srgbClr val="000000"/>
                </a:solidFill>
                <a:effectLst/>
                <a:latin typeface="Mulish" pitchFamily="2" charset="0"/>
              </a:rPr>
              <a:t>FCD zeigt sich torhungrig </a:t>
            </a:r>
            <a:r>
              <a:rPr lang="de-DE" sz="1500" b="1" dirty="0">
                <a:solidFill>
                  <a:srgbClr val="000000"/>
                </a:solidFill>
                <a:latin typeface="Mulish" pitchFamily="2" charset="0"/>
              </a:rPr>
              <a:t> - </a:t>
            </a:r>
            <a:r>
              <a:rPr lang="de-DE" sz="1500" b="1" i="0" dirty="0">
                <a:solidFill>
                  <a:srgbClr val="000000"/>
                </a:solidFill>
                <a:effectLst/>
                <a:latin typeface="Mulish" pitchFamily="2" charset="0"/>
              </a:rPr>
              <a:t>U12 des FC Dingolfing begeistert in Ergolding</a:t>
            </a:r>
          </a:p>
          <a:p>
            <a:pPr algn="l">
              <a:spcAft>
                <a:spcPts val="75"/>
              </a:spcAft>
            </a:pPr>
            <a:br>
              <a:rPr lang="de-DE" sz="1300" b="0" i="0" dirty="0">
                <a:solidFill>
                  <a:srgbClr val="000000"/>
                </a:solidFill>
                <a:effectLst/>
                <a:latin typeface="Mulish" pitchFamily="2" charset="0"/>
              </a:rPr>
            </a:br>
            <a:r>
              <a:rPr lang="de-DE" sz="1300" b="0" i="0" dirty="0">
                <a:solidFill>
                  <a:srgbClr val="000000"/>
                </a:solidFill>
                <a:effectLst/>
                <a:latin typeface="Mulish" pitchFamily="2" charset="0"/>
              </a:rPr>
              <a:t>U12 des FC Dingolfing zeigte beim Turnier in Ergolding eine beeindruckende Leistung, musste sich jedoch im Finale trotz einer 2:0-Führung geschlagen geben. Die Blau-Weißen dominierten die Gruppenphase mit deutlichen Siegen, scheiterten aber im Endspiel in Unterzahl. </a:t>
            </a:r>
          </a:p>
          <a:p>
            <a:pPr algn="l">
              <a:spcAft>
                <a:spcPts val="75"/>
              </a:spcAft>
            </a:pPr>
            <a:r>
              <a:rPr lang="de-DE" sz="1300" b="0" i="0" dirty="0">
                <a:solidFill>
                  <a:srgbClr val="000000"/>
                </a:solidFill>
                <a:effectLst/>
                <a:latin typeface="Mulish" pitchFamily="2" charset="0"/>
              </a:rPr>
              <a:t>Das Team von Trainer Andreas Liefke und Florian Liefke startete fulminant ins Turnier. Mit einem 3:1-Auftaktsieg gegen Ergolding II legte die Mannschaft den Grundstein für eine perfekte Gruppenphase. Es folgten ein souveränes 5:0 gegen Altdorf und ein beeindruckendes 6:0 gegen Waldkraiburg. Im letzten Spiel gegen Ebersberg stand der Einzug ins Finale auf dem Spiel – und Dingolfing lieferte ab: Ein klares 7:0 sicherte Platz eins in der Gruppe.</a:t>
            </a:r>
          </a:p>
          <a:p>
            <a:pPr algn="l">
              <a:spcAft>
                <a:spcPts val="75"/>
              </a:spcAft>
            </a:pPr>
            <a:r>
              <a:rPr lang="de-DE" sz="1300" b="0" i="0" dirty="0">
                <a:solidFill>
                  <a:srgbClr val="000000"/>
                </a:solidFill>
                <a:effectLst/>
                <a:latin typeface="Mulish" pitchFamily="2" charset="0"/>
              </a:rPr>
              <a:t>„Die Jungs waren gut drauf. Wir haben den Ball gut laufen lassen und viele Tore erzielt“, lobte Liefke die Leistung seines Teams.</a:t>
            </a:r>
          </a:p>
          <a:p>
            <a:pPr algn="l">
              <a:spcAft>
                <a:spcPts val="75"/>
              </a:spcAft>
            </a:pPr>
            <a:r>
              <a:rPr lang="de-DE" sz="1300" b="0" i="0" dirty="0">
                <a:solidFill>
                  <a:srgbClr val="000000"/>
                </a:solidFill>
                <a:effectLst/>
                <a:latin typeface="Mulish" pitchFamily="2" charset="0"/>
              </a:rPr>
              <a:t>Im Finale trafen die Dingolfinger erneut auf Gastgeber Ergolding. Früh ging der FCD mit 2:0 in Führung und schien auf dem besten Weg zum Turniersieg. Nach einer Zeitstrafe durfte das Team laut Regelung nicht mehr auffüllen und musste in Unterzahl weiterspielen. Ergolding nutzte die Überzahl konsequent, erzielte zwei Treffer und drehte das Spiel.</a:t>
            </a:r>
          </a:p>
          <a:p>
            <a:pPr algn="l">
              <a:spcAft>
                <a:spcPts val="75"/>
              </a:spcAft>
            </a:pPr>
            <a:r>
              <a:rPr lang="de-DE" sz="1300" b="0" i="0" dirty="0">
                <a:solidFill>
                  <a:srgbClr val="000000"/>
                </a:solidFill>
                <a:effectLst/>
                <a:latin typeface="Mulish" pitchFamily="2" charset="0"/>
              </a:rPr>
              <a:t>Trotz der unglücklichen Niederlage überwog der Stolz auf die Mannschaft. „Die Jungs haben gezeigt, was sie draufhaben. So etwas stärkt das Teamgefühl, auch wenn das Finale bitter war“, betonte der Trainer.</a:t>
            </a:r>
          </a:p>
          <a:p>
            <a:br>
              <a:rPr lang="de-DE" sz="1300" dirty="0">
                <a:latin typeface="Mulish" pitchFamily="2" charset="0"/>
              </a:rPr>
            </a:br>
            <a:endParaRPr lang="de-DE" sz="1300" b="1" dirty="0">
              <a:latin typeface="Mulish" pitchFamily="2" charset="0"/>
            </a:endParaRPr>
          </a:p>
        </p:txBody>
      </p:sp>
    </p:spTree>
    <p:extLst>
      <p:ext uri="{BB962C8B-B14F-4D97-AF65-F5344CB8AC3E}">
        <p14:creationId xmlns:p14="http://schemas.microsoft.com/office/powerpoint/2010/main" val="1776698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amlofsky\Desktop\Familie Kramlofsky\FC Dingolfing\Stadionzeitung FCD\Saison 2014_15_KL SR\Anzeige farbig Querformat.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16200000">
            <a:off x="-766564" y="1427923"/>
            <a:ext cx="6912768" cy="470541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A5_.pd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8355" y="396255"/>
            <a:ext cx="4777942" cy="676875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Person enthält.&#10;&#10;Automatisch generierte Beschreibung">
            <a:extLst>
              <a:ext uri="{FF2B5EF4-FFF2-40B4-BE49-F238E27FC236}">
                <a16:creationId xmlns:a16="http://schemas.microsoft.com/office/drawing/2014/main" id="{5213D168-D5BA-8743-94DF-D6303BFCA7E2}"/>
              </a:ext>
            </a:extLst>
          </p:cNvPr>
          <p:cNvPicPr>
            <a:picLocks noChangeAspect="1"/>
          </p:cNvPicPr>
          <p:nvPr/>
        </p:nvPicPr>
        <p:blipFill rotWithShape="1">
          <a:blip r:embed="rId2"/>
          <a:srcRect r="1425" b="-1"/>
          <a:stretch/>
        </p:blipFill>
        <p:spPr>
          <a:xfrm>
            <a:off x="20" y="10"/>
            <a:ext cx="5329218" cy="7561253"/>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CF1F84C-D93F-6841-82C8-AD18AD7B83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31279" y="2188449"/>
            <a:ext cx="7263792" cy="3184363"/>
          </a:xfrm>
          <a:prstGeom prst="rect">
            <a:avLst/>
          </a:prstGeom>
        </p:spPr>
      </p:pic>
    </p:spTree>
    <p:extLst>
      <p:ext uri="{BB962C8B-B14F-4D97-AF65-F5344CB8AC3E}">
        <p14:creationId xmlns:p14="http://schemas.microsoft.com/office/powerpoint/2010/main" val="2259480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p:cNvGraphicFramePr>
            <a:graphicFrameLocks noGrp="1"/>
          </p:cNvGraphicFramePr>
          <p:nvPr>
            <p:extLst>
              <p:ext uri="{D42A27DB-BD31-4B8C-83A1-F6EECF244321}">
                <p14:modId xmlns:p14="http://schemas.microsoft.com/office/powerpoint/2010/main" val="1140549384"/>
              </p:ext>
            </p:extLst>
          </p:nvPr>
        </p:nvGraphicFramePr>
        <p:xfrm>
          <a:off x="142448" y="105167"/>
          <a:ext cx="4929222" cy="571504"/>
        </p:xfrm>
        <a:graphic>
          <a:graphicData uri="http://schemas.openxmlformats.org/drawingml/2006/table">
            <a:tbl>
              <a:tblPr firstRow="1" bandRow="1">
                <a:tableStyleId>{5C22544A-7EE6-4342-B048-85BDC9FD1C3A}</a:tableStyleId>
              </a:tblPr>
              <a:tblGrid>
                <a:gridCol w="4929222">
                  <a:extLst>
                    <a:ext uri="{9D8B030D-6E8A-4147-A177-3AD203B41FA5}">
                      <a16:colId xmlns:a16="http://schemas.microsoft.com/office/drawing/2014/main" val="20000"/>
                    </a:ext>
                  </a:extLst>
                </a:gridCol>
              </a:tblGrid>
              <a:tr h="571504">
                <a:tc>
                  <a:txBody>
                    <a:bodyPr/>
                    <a:lstStyle/>
                    <a:p>
                      <a:pPr algn="ctr"/>
                      <a:r>
                        <a:rPr lang="de-DE" sz="1600" baseline="0" dirty="0">
                          <a:latin typeface="+mn-lt"/>
                          <a:cs typeface="Arial" pitchFamily="34" charset="0"/>
                        </a:rPr>
                        <a:t>FC Dingolfing</a:t>
                      </a:r>
                    </a:p>
                    <a:p>
                      <a:pPr algn="ctr"/>
                      <a:endParaRPr lang="de-DE" sz="1200" baseline="0" dirty="0">
                        <a:latin typeface="+mn-lt"/>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bl>
          </a:graphicData>
        </a:graphic>
      </p:graphicFrame>
      <p:pic>
        <p:nvPicPr>
          <p:cNvPr id="4" name="Grafik 3">
            <a:extLst>
              <a:ext uri="{FF2B5EF4-FFF2-40B4-BE49-F238E27FC236}">
                <a16:creationId xmlns:a16="http://schemas.microsoft.com/office/drawing/2014/main" id="{361441F4-7659-B738-FE37-D1636FBA7101}"/>
              </a:ext>
            </a:extLst>
          </p:cNvPr>
          <p:cNvPicPr>
            <a:picLocks noChangeAspect="1"/>
          </p:cNvPicPr>
          <p:nvPr/>
        </p:nvPicPr>
        <p:blipFill>
          <a:blip r:embed="rId3"/>
          <a:stretch>
            <a:fillRect/>
          </a:stretch>
        </p:blipFill>
        <p:spPr>
          <a:xfrm>
            <a:off x="205193" y="137945"/>
            <a:ext cx="505947" cy="505947"/>
          </a:xfrm>
          <a:prstGeom prst="rect">
            <a:avLst/>
          </a:prstGeom>
        </p:spPr>
      </p:pic>
      <p:pic>
        <p:nvPicPr>
          <p:cNvPr id="5" name="Grafik 4">
            <a:extLst>
              <a:ext uri="{FF2B5EF4-FFF2-40B4-BE49-F238E27FC236}">
                <a16:creationId xmlns:a16="http://schemas.microsoft.com/office/drawing/2014/main" id="{15124524-A9C2-C333-57BB-E749C6D360FC}"/>
              </a:ext>
            </a:extLst>
          </p:cNvPr>
          <p:cNvPicPr>
            <a:picLocks noChangeAspect="1"/>
          </p:cNvPicPr>
          <p:nvPr/>
        </p:nvPicPr>
        <p:blipFill>
          <a:blip r:embed="rId3"/>
          <a:stretch>
            <a:fillRect/>
          </a:stretch>
        </p:blipFill>
        <p:spPr>
          <a:xfrm>
            <a:off x="4541289" y="137945"/>
            <a:ext cx="505947" cy="505947"/>
          </a:xfrm>
          <a:prstGeom prst="rect">
            <a:avLst/>
          </a:prstGeom>
        </p:spPr>
      </p:pic>
      <p:pic>
        <p:nvPicPr>
          <p:cNvPr id="7" name="Grafik 6">
            <a:extLst>
              <a:ext uri="{FF2B5EF4-FFF2-40B4-BE49-F238E27FC236}">
                <a16:creationId xmlns:a16="http://schemas.microsoft.com/office/drawing/2014/main" id="{7C7C91C7-7F54-2FED-272F-CA1B7073AB6C}"/>
              </a:ext>
            </a:extLst>
          </p:cNvPr>
          <p:cNvPicPr>
            <a:picLocks noChangeAspect="1"/>
          </p:cNvPicPr>
          <p:nvPr/>
        </p:nvPicPr>
        <p:blipFill>
          <a:blip r:embed="rId4"/>
          <a:srcRect t="-1" b="-1410"/>
          <a:stretch/>
        </p:blipFill>
        <p:spPr>
          <a:xfrm>
            <a:off x="13420" y="684610"/>
            <a:ext cx="5315818" cy="6995992"/>
          </a:xfrm>
          <a:prstGeom prst="rect">
            <a:avLst/>
          </a:prstGeom>
        </p:spPr>
      </p:pic>
    </p:spTree>
    <p:extLst>
      <p:ext uri="{BB962C8B-B14F-4D97-AF65-F5344CB8AC3E}">
        <p14:creationId xmlns:p14="http://schemas.microsoft.com/office/powerpoint/2010/main" val="2354862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7" name="Textfeld 22"/>
          <p:cNvSpPr txBox="1">
            <a:spLocks noChangeArrowheads="1"/>
          </p:cNvSpPr>
          <p:nvPr/>
        </p:nvSpPr>
        <p:spPr bwMode="auto">
          <a:xfrm>
            <a:off x="163513" y="993775"/>
            <a:ext cx="4930775" cy="369888"/>
          </a:xfrm>
          <a:prstGeom prst="rect">
            <a:avLst/>
          </a:prstGeom>
          <a:noFill/>
          <a:ln w="9525">
            <a:noFill/>
            <a:miter lim="800000"/>
            <a:headEnd/>
            <a:tailEnd/>
          </a:ln>
        </p:spPr>
        <p:txBody>
          <a:bodyPr>
            <a:spAutoFit/>
          </a:bodyPr>
          <a:lstStyle/>
          <a:p>
            <a:pPr algn="l"/>
            <a:endParaRPr lang="de-DE">
              <a:latin typeface="Calibri" pitchFamily="34" charset="0"/>
            </a:endParaRPr>
          </a:p>
        </p:txBody>
      </p:sp>
      <p:sp>
        <p:nvSpPr>
          <p:cNvPr id="18449" name="Rectangle 22"/>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sp>
        <p:nvSpPr>
          <p:cNvPr id="18451" name="Rectangle 24"/>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sp>
        <p:nvSpPr>
          <p:cNvPr id="18453" name="Rectangle 26"/>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sp>
        <p:nvSpPr>
          <p:cNvPr id="14" name="Textfeld 13"/>
          <p:cNvSpPr txBox="1"/>
          <p:nvPr/>
        </p:nvSpPr>
        <p:spPr>
          <a:xfrm>
            <a:off x="-2799605" y="2780903"/>
            <a:ext cx="184666" cy="369332"/>
          </a:xfrm>
          <a:prstGeom prst="rect">
            <a:avLst/>
          </a:prstGeom>
          <a:noFill/>
        </p:spPr>
        <p:txBody>
          <a:bodyPr wrap="none" rtlCol="0">
            <a:spAutoFit/>
          </a:bodyPr>
          <a:lstStyle/>
          <a:p>
            <a:endParaRPr lang="de-DE" dirty="0"/>
          </a:p>
        </p:txBody>
      </p:sp>
      <p:sp>
        <p:nvSpPr>
          <p:cNvPr id="1031" name="Rectangle 7"/>
          <p:cNvSpPr>
            <a:spLocks noChangeArrowheads="1"/>
          </p:cNvSpPr>
          <p:nvPr/>
        </p:nvSpPr>
        <p:spPr bwMode="auto">
          <a:xfrm>
            <a:off x="128182" y="530427"/>
            <a:ext cx="5001436" cy="6912767"/>
          </a:xfrm>
          <a:prstGeom prst="rect">
            <a:avLst/>
          </a:prstGeom>
          <a:solidFill>
            <a:schemeClr val="bg1"/>
          </a:solidFill>
          <a:ln w="9525">
            <a:noFill/>
            <a:miter lim="800000"/>
            <a:headEnd/>
            <a:tailEnd/>
          </a:ln>
          <a:effectLst/>
        </p:spPr>
        <p:txBody>
          <a:bodyPr wrap="square" lIns="90000" tIns="0" bIns="0" anchor="t" anchorCtr="0">
            <a:noAutofit/>
          </a:bodyPr>
          <a:lstStyle/>
          <a:p>
            <a:pPr algn="just">
              <a:defRPr/>
            </a:pPr>
            <a:r>
              <a:rPr lang="de-DE" sz="1100" b="1" dirty="0">
                <a:latin typeface="Mulish" pitchFamily="2" charset="77"/>
                <a:ea typeface="Times New Roman" pitchFamily="18" charset="0"/>
                <a:cs typeface="Times New Roman" pitchFamily="18" charset="0"/>
              </a:rPr>
              <a:t>Servus liebe Fußballfreunde,</a:t>
            </a:r>
          </a:p>
          <a:p>
            <a:pPr algn="l"/>
            <a:r>
              <a:rPr lang="de-DE" sz="1100" dirty="0">
                <a:latin typeface="Mulish" pitchFamily="2" charset="77"/>
                <a:cs typeface="Times New Roman" pitchFamily="18" charset="0"/>
              </a:rPr>
              <a:t>zum Heimspiel in der Landesliga Mitte darf Sie der FC Dingolfing recht herzlich begrüßen. Ganz besonders begrüßen wir natürlich die </a:t>
            </a:r>
            <a:r>
              <a:rPr lang="de-DE" sz="1100" b="1" dirty="0">
                <a:latin typeface="Mulish" pitchFamily="2" charset="77"/>
                <a:cs typeface="Times New Roman" pitchFamily="18" charset="0"/>
              </a:rPr>
              <a:t>Gäste aus Luhe-Wildenau </a:t>
            </a:r>
            <a:r>
              <a:rPr lang="de-DE" sz="1100" dirty="0">
                <a:latin typeface="Mulish" pitchFamily="2" charset="77"/>
                <a:cs typeface="Times New Roman" pitchFamily="18" charset="0"/>
              </a:rPr>
              <a:t>samt Spielern, Betreuern und mitgereisten Fans. </a:t>
            </a:r>
          </a:p>
          <a:p>
            <a:pPr algn="l"/>
            <a:r>
              <a:rPr lang="de-DE" sz="1100" dirty="0">
                <a:latin typeface="Mulish" pitchFamily="2" charset="77"/>
                <a:cs typeface="Times New Roman" pitchFamily="18" charset="0"/>
              </a:rPr>
              <a:t>Ein besonderer Gruß geht auch an das eingeteilte Schiedsrichtergespann um </a:t>
            </a:r>
            <a:r>
              <a:rPr lang="de-DE" sz="1100" b="1" dirty="0">
                <a:latin typeface="Mulish" pitchFamily="2" charset="77"/>
                <a:cs typeface="Times New Roman" pitchFamily="18" charset="0"/>
              </a:rPr>
              <a:t>Hauptschiedsrichter x </a:t>
            </a:r>
            <a:r>
              <a:rPr lang="de-DE" sz="1100" dirty="0">
                <a:latin typeface="Mulish" pitchFamily="2" charset="77"/>
                <a:cs typeface="Times New Roman" pitchFamily="18" charset="0"/>
              </a:rPr>
              <a:t>sowie seine beiden Assistenten.</a:t>
            </a:r>
            <a:endParaRPr lang="de-DE" sz="1100" b="1" dirty="0">
              <a:latin typeface="Mulish" pitchFamily="2" charset="77"/>
              <a:cs typeface="Times New Roman" pitchFamily="18" charset="0"/>
            </a:endParaRPr>
          </a:p>
          <a:p>
            <a:pPr algn="l"/>
            <a:r>
              <a:rPr lang="de-DE" sz="1100" b="1" i="0" dirty="0">
                <a:effectLst/>
                <a:latin typeface="Mulish" pitchFamily="2" charset="77"/>
                <a:cs typeface="Arial" panose="020B0604020202020204" pitchFamily="34" charset="0"/>
              </a:rPr>
              <a:t>                                                                                                        </a:t>
            </a:r>
            <a:endParaRPr lang="de-DE" sz="1100" i="0" dirty="0">
              <a:effectLst/>
              <a:latin typeface="Mulish" pitchFamily="2" charset="77"/>
              <a:cs typeface="Arial" panose="020B0604020202020204" pitchFamily="34" charset="0"/>
            </a:endParaRPr>
          </a:p>
          <a:p>
            <a:pPr algn="l">
              <a:spcAft>
                <a:spcPts val="75"/>
              </a:spcAft>
            </a:pPr>
            <a:r>
              <a:rPr lang="de-DE" sz="900" b="1" i="0" dirty="0">
                <a:solidFill>
                  <a:srgbClr val="000000"/>
                </a:solidFill>
                <a:effectLst/>
                <a:latin typeface="Mulish" pitchFamily="2" charset="0"/>
              </a:rPr>
              <a:t>Trainingslager in Kroatien</a:t>
            </a:r>
            <a:r>
              <a:rPr lang="de-DE" sz="900" dirty="0">
                <a:solidFill>
                  <a:srgbClr val="000000"/>
                </a:solidFill>
                <a:latin typeface="Mulish" pitchFamily="2" charset="0"/>
              </a:rPr>
              <a:t> - </a:t>
            </a:r>
            <a:r>
              <a:rPr lang="de-DE" sz="900" b="1" i="0" dirty="0">
                <a:solidFill>
                  <a:srgbClr val="000000"/>
                </a:solidFill>
                <a:effectLst/>
                <a:latin typeface="Mulish" pitchFamily="2" charset="0"/>
              </a:rPr>
              <a:t>FC Dingolfing bereitet sich intensiv für die Rückrunde vor </a:t>
            </a:r>
            <a:endParaRPr lang="de-DE" sz="900" b="0" i="0" dirty="0">
              <a:solidFill>
                <a:srgbClr val="000000"/>
              </a:solidFill>
              <a:effectLst/>
              <a:latin typeface="Mulish" pitchFamily="2" charset="0"/>
            </a:endParaRPr>
          </a:p>
          <a:p>
            <a:pPr algn="l">
              <a:spcAft>
                <a:spcPts val="75"/>
              </a:spcAft>
            </a:pPr>
            <a:endParaRPr lang="de-DE" sz="900" dirty="0">
              <a:solidFill>
                <a:srgbClr val="000000"/>
              </a:solidFill>
              <a:latin typeface="Mulish" pitchFamily="2" charset="0"/>
            </a:endParaRPr>
          </a:p>
          <a:p>
            <a:pPr algn="l">
              <a:spcAft>
                <a:spcPts val="75"/>
              </a:spcAft>
            </a:pPr>
            <a:r>
              <a:rPr lang="de-DE" sz="800" b="0" i="0" dirty="0">
                <a:solidFill>
                  <a:srgbClr val="000000"/>
                </a:solidFill>
                <a:effectLst/>
                <a:latin typeface="Mulish" pitchFamily="2" charset="0"/>
              </a:rPr>
              <a:t>Die Landesliga-Elf des FC Dingolfing arbeitet weiterhin intensiv in der Vorbereitung und reiste von Mittwoch bis Sonntag ins kroatische Pula, um an Fitness, Taktik und Teamgeist zu arbeiten. Unter der Leitung von Trainer Tom Seidl zog die Mannschaft ein positives Fazit des Aufenthalts. „Die Bedingungen waren gut, Stimmung und Engagement hervorragend. Eine rundum gelungene Sache. Ein großer Dank gilt Tom Auer und </a:t>
            </a:r>
            <a:r>
              <a:rPr lang="de-DE" sz="800" b="0" i="0" dirty="0" err="1">
                <a:solidFill>
                  <a:srgbClr val="000000"/>
                </a:solidFill>
                <a:effectLst/>
                <a:latin typeface="Mulish" pitchFamily="2" charset="0"/>
              </a:rPr>
              <a:t>Mane</a:t>
            </a:r>
            <a:r>
              <a:rPr lang="de-DE" sz="800" b="0" i="0" dirty="0">
                <a:solidFill>
                  <a:srgbClr val="000000"/>
                </a:solidFill>
                <a:effectLst/>
                <a:latin typeface="Mulish" pitchFamily="2" charset="0"/>
              </a:rPr>
              <a:t> Wimmer für die Top-Organisation“, berichtet Coach Seidl.</a:t>
            </a:r>
            <a:br>
              <a:rPr lang="de-DE" sz="800" b="0" i="0" dirty="0">
                <a:solidFill>
                  <a:srgbClr val="000000"/>
                </a:solidFill>
                <a:effectLst/>
                <a:latin typeface="Mulish" pitchFamily="2" charset="0"/>
              </a:rPr>
            </a:br>
            <a:r>
              <a:rPr lang="de-DE" sz="800" b="0" i="0" dirty="0">
                <a:solidFill>
                  <a:srgbClr val="000000"/>
                </a:solidFill>
                <a:effectLst/>
                <a:latin typeface="Mulish" pitchFamily="2" charset="0"/>
              </a:rPr>
              <a:t>Das Team absolvierte ein straffes, aber abwechslungsreiches Programm. Nach der Ankunft am Mittwochmittag fand bereits die erste Trainingseinheit statt. Am Donnerstag standen zwei weitere Einheiten auf dem Plan, gefolgt von einer geselligen Quizrunde, die den Teamzusammenhalt stärken sollte. Der Freitag begann mit einem Morgentraining und wurde am Nachmittag durch ein Testspiel gegen den FC Judenburg abgerundet. Am Samstag genossen die Spieler nach einer morgendlichen Einheit etwas Freizeit, bevor der Tag in einer Pizzeria in Pula und einer gemütlichen Bar ausklang. Am Sonntag trat der FCD-Tross die Heimreise nach Niederbayern an. </a:t>
            </a:r>
          </a:p>
          <a:p>
            <a:pPr algn="l">
              <a:spcAft>
                <a:spcPts val="75"/>
              </a:spcAft>
            </a:pPr>
            <a:r>
              <a:rPr lang="de-DE" sz="800" b="0" i="0" dirty="0">
                <a:solidFill>
                  <a:srgbClr val="000000"/>
                </a:solidFill>
                <a:effectLst/>
                <a:latin typeface="Mulish" pitchFamily="2" charset="0"/>
              </a:rPr>
              <a:t>„Die Bedingungen vor Ort waren hervorragend, das Wetter spielte mit, und die Spieler zogen super mit. Die Trainings und das Testspiel liefen richtig gut“, resümierte Teammanager Tom Auer zufrieden.</a:t>
            </a:r>
            <a:br>
              <a:rPr lang="de-DE" sz="800" b="0" i="0" dirty="0">
                <a:solidFill>
                  <a:srgbClr val="000000"/>
                </a:solidFill>
                <a:effectLst/>
                <a:latin typeface="Mulish" pitchFamily="2" charset="0"/>
              </a:rPr>
            </a:br>
            <a:r>
              <a:rPr lang="de-DE" sz="800" b="0" i="0" dirty="0">
                <a:solidFill>
                  <a:srgbClr val="000000"/>
                </a:solidFill>
                <a:effectLst/>
                <a:latin typeface="Mulish" pitchFamily="2" charset="0"/>
              </a:rPr>
              <a:t>Das Trainingslager verlief jedoch nicht ohne Herausforderungen. Leider gab es aber auch wieder ein paar kleine Wermutstropfen. Korbinian </a:t>
            </a:r>
            <a:r>
              <a:rPr lang="de-DE" sz="800" b="0" i="0" dirty="0" err="1">
                <a:solidFill>
                  <a:srgbClr val="000000"/>
                </a:solidFill>
                <a:effectLst/>
                <a:latin typeface="Mulish" pitchFamily="2" charset="0"/>
              </a:rPr>
              <a:t>Stuckenberger</a:t>
            </a:r>
            <a:r>
              <a:rPr lang="de-DE" sz="800" b="0" i="0" dirty="0">
                <a:solidFill>
                  <a:srgbClr val="000000"/>
                </a:solidFill>
                <a:effectLst/>
                <a:latin typeface="Mulish" pitchFamily="2" charset="0"/>
              </a:rPr>
              <a:t> musste kurzfristig krankheitsbedingt zu Hause bleiben. Ben </a:t>
            </a:r>
            <a:r>
              <a:rPr lang="de-DE" sz="800" b="0" i="0" dirty="0" err="1">
                <a:solidFill>
                  <a:srgbClr val="000000"/>
                </a:solidFill>
                <a:effectLst/>
                <a:latin typeface="Mulish" pitchFamily="2" charset="0"/>
              </a:rPr>
              <a:t>Kouame</a:t>
            </a:r>
            <a:r>
              <a:rPr lang="de-DE" sz="800" b="0" i="0" dirty="0">
                <a:solidFill>
                  <a:srgbClr val="000000"/>
                </a:solidFill>
                <a:effectLst/>
                <a:latin typeface="Mulish" pitchFamily="2" charset="0"/>
              </a:rPr>
              <a:t> zog sich bei der ersten Einheit eine Muskelverletzung zu und konnte dann nur mehr stark eingeschränkt trainieren. Enrico Loibl fing sich eine Grippe ein und lag kurzzeitig flach. </a:t>
            </a:r>
          </a:p>
          <a:p>
            <a:pPr algn="l">
              <a:spcAft>
                <a:spcPts val="75"/>
              </a:spcAft>
            </a:pPr>
            <a:r>
              <a:rPr lang="de-DE" sz="800" b="0" i="0" dirty="0">
                <a:solidFill>
                  <a:srgbClr val="000000"/>
                </a:solidFill>
                <a:effectLst/>
                <a:latin typeface="Mulish" pitchFamily="2" charset="0"/>
              </a:rPr>
              <a:t>Auf der positiven Seite standen die Rückkehrer Marco Beck, Stefan Weber und Andreas </a:t>
            </a:r>
            <a:r>
              <a:rPr lang="de-DE" sz="800" b="0" i="0" dirty="0" err="1">
                <a:solidFill>
                  <a:srgbClr val="000000"/>
                </a:solidFill>
                <a:effectLst/>
                <a:latin typeface="Mulish" pitchFamily="2" charset="0"/>
              </a:rPr>
              <a:t>Eglseder</a:t>
            </a:r>
            <a:r>
              <a:rPr lang="de-DE" sz="800" b="0" i="0" dirty="0">
                <a:solidFill>
                  <a:srgbClr val="000000"/>
                </a:solidFill>
                <a:effectLst/>
                <a:latin typeface="Mulish" pitchFamily="2" charset="0"/>
              </a:rPr>
              <a:t>, die nach langen Verletzungspausen das volle Programm absolvieren konnten. Im Testspiel gegen den FC Judenburg kam das Trio in der zweiten Halbzeit zum Einsatz und zeigte, dass sie wieder bereit sind, der Mannschaft zu helfen.</a:t>
            </a:r>
            <a:br>
              <a:rPr lang="de-DE" sz="800" b="0" i="0" dirty="0">
                <a:solidFill>
                  <a:srgbClr val="000000"/>
                </a:solidFill>
                <a:effectLst/>
                <a:latin typeface="Mulish" pitchFamily="2" charset="0"/>
              </a:rPr>
            </a:br>
            <a:r>
              <a:rPr lang="de-DE" sz="800" b="0" i="0" dirty="0">
                <a:solidFill>
                  <a:srgbClr val="000000"/>
                </a:solidFill>
                <a:effectLst/>
                <a:latin typeface="Mulish" pitchFamily="2" charset="0"/>
              </a:rPr>
              <a:t>Das Testspiel gegen den Oberligisten aus der Steiermark (fünfte Liga in Österreich) war ein echter Prüfstein. Den Rückstands nach 20 Minuten glich Lukas Hochstetter postwendend aus und brachte den FCD kurz vor der Pause in Führung. Im zweiten Durchgang erhöhte Dominik </a:t>
            </a:r>
            <a:r>
              <a:rPr lang="de-DE" sz="800" b="0" i="0" dirty="0" err="1">
                <a:solidFill>
                  <a:srgbClr val="000000"/>
                </a:solidFill>
                <a:effectLst/>
                <a:latin typeface="Mulish" pitchFamily="2" charset="0"/>
              </a:rPr>
              <a:t>Dedaj</a:t>
            </a:r>
            <a:r>
              <a:rPr lang="de-DE" sz="800" b="0" i="0" dirty="0">
                <a:solidFill>
                  <a:srgbClr val="000000"/>
                </a:solidFill>
                <a:effectLst/>
                <a:latin typeface="Mulish" pitchFamily="2" charset="0"/>
              </a:rPr>
              <a:t> zum 3:1-Endstand.</a:t>
            </a:r>
          </a:p>
          <a:p>
            <a:pPr algn="l">
              <a:spcAft>
                <a:spcPts val="75"/>
              </a:spcAft>
            </a:pPr>
            <a:r>
              <a:rPr lang="de-DE" sz="800" b="0" i="0" dirty="0">
                <a:solidFill>
                  <a:srgbClr val="000000"/>
                </a:solidFill>
                <a:effectLst/>
                <a:latin typeface="Mulish" pitchFamily="2" charset="0"/>
              </a:rPr>
              <a:t>Trainer Tom Seidl zeigte sich zufrieden: „Ein über weite Strecken intensives und temporeiches Spiel, das wir am Ende verdient gewonnen haben. Der Gegner war sehr offensiv ausgerichtet und hatte vor allem vorne richtig Qualität. Wir haben durch die risikoreiche Spielweise von Judenburg immer wieder Räume hinter der Abwehrkette bekommen, die wir gut nutzen konnten. Am Ende haben wir völlig verdient gewonnen, zumal wir auch noch zwei Alu-Treffer verzeichneten und vier, fünf weitere Hochkaräter vergaben.“</a:t>
            </a:r>
            <a:br>
              <a:rPr lang="de-DE" sz="800" b="0" i="0" dirty="0">
                <a:solidFill>
                  <a:srgbClr val="000000"/>
                </a:solidFill>
                <a:effectLst/>
                <a:latin typeface="Mulish" pitchFamily="2" charset="0"/>
              </a:rPr>
            </a:br>
            <a:r>
              <a:rPr lang="de-DE" sz="800" b="0" i="0" dirty="0">
                <a:solidFill>
                  <a:srgbClr val="000000"/>
                </a:solidFill>
                <a:effectLst/>
                <a:latin typeface="Mulish" pitchFamily="2" charset="0"/>
              </a:rPr>
              <a:t>Mit einem erfolgreichen Trainingslager und einem verdienten Sieg im Testspiel blickt der FC Dingolfing optimistisch auf die kommenden Aufgaben. Die intensive Vorbereitung und der gestärkte Teamgeist sollen die Grundlage für eine starke Rückrunde bilden. Am Samstag steht die Generalprobe auf dem Programm. Die Blau-Weißen reisen nach Hauzenberg zum Pokalspiel. </a:t>
            </a:r>
          </a:p>
          <a:p>
            <a:pPr algn="l"/>
            <a:endParaRPr lang="de-DE" sz="1100" dirty="0">
              <a:latin typeface="Mulish" pitchFamily="2" charset="77"/>
              <a:cs typeface="Arial" panose="020B0604020202020204" pitchFamily="34" charset="0"/>
            </a:endParaRPr>
          </a:p>
        </p:txBody>
      </p:sp>
      <p:graphicFrame>
        <p:nvGraphicFramePr>
          <p:cNvPr id="4" name="Tabelle 3"/>
          <p:cNvGraphicFramePr>
            <a:graphicFrameLocks noGrp="1"/>
          </p:cNvGraphicFramePr>
          <p:nvPr>
            <p:extLst>
              <p:ext uri="{D42A27DB-BD31-4B8C-83A1-F6EECF244321}">
                <p14:modId xmlns:p14="http://schemas.microsoft.com/office/powerpoint/2010/main" val="1189420486"/>
              </p:ext>
            </p:extLst>
          </p:nvPr>
        </p:nvGraphicFramePr>
        <p:xfrm>
          <a:off x="163513" y="80272"/>
          <a:ext cx="5001436" cy="369884"/>
        </p:xfrm>
        <a:graphic>
          <a:graphicData uri="http://schemas.openxmlformats.org/drawingml/2006/table">
            <a:tbl>
              <a:tblPr firstRow="1" bandRow="1">
                <a:tableStyleId>{5C22544A-7EE6-4342-B048-85BDC9FD1C3A}</a:tableStyleId>
              </a:tblPr>
              <a:tblGrid>
                <a:gridCol w="5001436">
                  <a:extLst>
                    <a:ext uri="{9D8B030D-6E8A-4147-A177-3AD203B41FA5}">
                      <a16:colId xmlns:a16="http://schemas.microsoft.com/office/drawing/2014/main" val="20000"/>
                    </a:ext>
                  </a:extLst>
                </a:gridCol>
              </a:tblGrid>
              <a:tr h="369884">
                <a:tc>
                  <a:txBody>
                    <a:bodyPr/>
                    <a:lstStyle/>
                    <a:p>
                      <a:pPr algn="ctr"/>
                      <a:r>
                        <a:rPr lang="de-DE" sz="1800" dirty="0">
                          <a:latin typeface="Mulish" pitchFamily="2" charset="77"/>
                          <a:cs typeface="Arial" pitchFamily="34" charset="0"/>
                        </a:rPr>
                        <a:t>HEUTE</a:t>
                      </a:r>
                      <a:r>
                        <a:rPr lang="de-DE" sz="1800" baseline="0" dirty="0">
                          <a:latin typeface="Mulish" pitchFamily="2" charset="77"/>
                          <a:cs typeface="Arial" pitchFamily="34" charset="0"/>
                        </a:rPr>
                        <a:t> IM STADION</a:t>
                      </a:r>
                      <a:endParaRPr lang="de-DE" sz="1800" dirty="0">
                        <a:latin typeface="Mulish" pitchFamily="2" charset="77"/>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1507152500"/>
              </p:ext>
            </p:extLst>
          </p:nvPr>
        </p:nvGraphicFramePr>
        <p:xfrm>
          <a:off x="163513" y="207963"/>
          <a:ext cx="4929222" cy="579120"/>
        </p:xfrm>
        <a:graphic>
          <a:graphicData uri="http://schemas.openxmlformats.org/drawingml/2006/table">
            <a:tbl>
              <a:tblPr firstRow="1" bandRow="1">
                <a:tableStyleId>{5C22544A-7EE6-4342-B048-85BDC9FD1C3A}</a:tableStyleId>
              </a:tblPr>
              <a:tblGrid>
                <a:gridCol w="4929222">
                  <a:extLst>
                    <a:ext uri="{9D8B030D-6E8A-4147-A177-3AD203B41FA5}">
                      <a16:colId xmlns:a16="http://schemas.microsoft.com/office/drawing/2014/main" val="20000"/>
                    </a:ext>
                  </a:extLst>
                </a:gridCol>
              </a:tblGrid>
              <a:tr h="5715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dirty="0">
                          <a:latin typeface="+mn-lt"/>
                          <a:cs typeface="Arial" pitchFamily="34" charset="0"/>
                        </a:rPr>
                        <a:t>FC Dingolfing</a:t>
                      </a:r>
                    </a:p>
                    <a:p>
                      <a:pPr marL="0" marR="0" indent="0" algn="ctr" defTabSz="914400" rtl="0" eaLnBrk="1" fontAlgn="auto" latinLnBrk="0" hangingPunct="1">
                        <a:lnSpc>
                          <a:spcPct val="100000"/>
                        </a:lnSpc>
                        <a:spcBef>
                          <a:spcPts val="0"/>
                        </a:spcBef>
                        <a:spcAft>
                          <a:spcPts val="0"/>
                        </a:spcAft>
                        <a:buClrTx/>
                        <a:buSzTx/>
                        <a:buFontTx/>
                        <a:buNone/>
                        <a:tabLst/>
                        <a:defRPr/>
                      </a:pPr>
                      <a:r>
                        <a:rPr lang="de-DE" sz="1600" b="1" i="0" u="none" strike="noStrike" dirty="0">
                          <a:solidFill>
                            <a:schemeClr val="bg1"/>
                          </a:solidFill>
                          <a:effectLst/>
                          <a:latin typeface="+mn-lt"/>
                          <a:cs typeface="Arial" pitchFamily="34" charset="0"/>
                        </a:rPr>
                        <a:t>Neuer Partner</a:t>
                      </a:r>
                      <a:endParaRPr lang="de-DE" sz="1400" b="1" i="0" u="none" strike="noStrike" dirty="0">
                        <a:solidFill>
                          <a:schemeClr val="bg1"/>
                        </a:solidFill>
                        <a:effectLst/>
                        <a:latin typeface="Helvetica Neue" panose="02000503000000020004" pitchFamily="2"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bl>
          </a:graphicData>
        </a:graphic>
      </p:graphicFrame>
      <p:sp>
        <p:nvSpPr>
          <p:cNvPr id="13345" name="Rectangle 52"/>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pic>
        <p:nvPicPr>
          <p:cNvPr id="4" name="Grafik 3">
            <a:extLst>
              <a:ext uri="{FF2B5EF4-FFF2-40B4-BE49-F238E27FC236}">
                <a16:creationId xmlns:a16="http://schemas.microsoft.com/office/drawing/2014/main" id="{EA8EA427-731B-6908-AA0B-B345949E21CA}"/>
              </a:ext>
            </a:extLst>
          </p:cNvPr>
          <p:cNvPicPr>
            <a:picLocks noChangeAspect="1"/>
          </p:cNvPicPr>
          <p:nvPr/>
        </p:nvPicPr>
        <p:blipFill>
          <a:blip r:embed="rId2"/>
          <a:stretch>
            <a:fillRect/>
          </a:stretch>
        </p:blipFill>
        <p:spPr>
          <a:xfrm>
            <a:off x="212129" y="239632"/>
            <a:ext cx="505947" cy="505947"/>
          </a:xfrm>
          <a:prstGeom prst="rect">
            <a:avLst/>
          </a:prstGeom>
        </p:spPr>
      </p:pic>
      <p:pic>
        <p:nvPicPr>
          <p:cNvPr id="6" name="Grafik 5">
            <a:extLst>
              <a:ext uri="{FF2B5EF4-FFF2-40B4-BE49-F238E27FC236}">
                <a16:creationId xmlns:a16="http://schemas.microsoft.com/office/drawing/2014/main" id="{657D7CFB-69C9-EB30-B29D-406760B384AE}"/>
              </a:ext>
            </a:extLst>
          </p:cNvPr>
          <p:cNvPicPr>
            <a:picLocks noChangeAspect="1"/>
          </p:cNvPicPr>
          <p:nvPr/>
        </p:nvPicPr>
        <p:blipFill>
          <a:blip r:embed="rId2"/>
          <a:stretch>
            <a:fillRect/>
          </a:stretch>
        </p:blipFill>
        <p:spPr>
          <a:xfrm>
            <a:off x="4569528" y="239632"/>
            <a:ext cx="505947" cy="505947"/>
          </a:xfrm>
          <a:prstGeom prst="rect">
            <a:avLst/>
          </a:prstGeom>
        </p:spPr>
      </p:pic>
      <p:sp>
        <p:nvSpPr>
          <p:cNvPr id="3" name="Textfeld 2">
            <a:extLst>
              <a:ext uri="{FF2B5EF4-FFF2-40B4-BE49-F238E27FC236}">
                <a16:creationId xmlns:a16="http://schemas.microsoft.com/office/drawing/2014/main" id="{CD640473-1C7C-691D-E997-81E35157A399}"/>
              </a:ext>
            </a:extLst>
          </p:cNvPr>
          <p:cNvSpPr txBox="1"/>
          <p:nvPr/>
        </p:nvSpPr>
        <p:spPr>
          <a:xfrm>
            <a:off x="163513" y="811136"/>
            <a:ext cx="4929222" cy="6758260"/>
          </a:xfrm>
          <a:prstGeom prst="rect">
            <a:avLst/>
          </a:prstGeom>
          <a:noFill/>
        </p:spPr>
        <p:txBody>
          <a:bodyPr wrap="square" rtlCol="0">
            <a:spAutoFit/>
          </a:bodyPr>
          <a:lstStyle/>
          <a:p>
            <a:pPr algn="l">
              <a:spcAft>
                <a:spcPts val="75"/>
              </a:spcAft>
            </a:pPr>
            <a:r>
              <a:rPr lang="de-DE" sz="1400" b="1" i="0" dirty="0">
                <a:solidFill>
                  <a:srgbClr val="000000"/>
                </a:solidFill>
                <a:effectLst/>
                <a:latin typeface="Mulish" pitchFamily="2" charset="0"/>
              </a:rPr>
              <a:t>Neuer Partner für den FCD - FC Dingolfing schließt Partnerschaft mit der AOK </a:t>
            </a:r>
          </a:p>
          <a:p>
            <a:pPr algn="l">
              <a:spcAft>
                <a:spcPts val="75"/>
              </a:spcAft>
            </a:pPr>
            <a:br>
              <a:rPr lang="de-DE" sz="1400" b="1" i="0" dirty="0">
                <a:solidFill>
                  <a:srgbClr val="000000"/>
                </a:solidFill>
                <a:effectLst/>
                <a:latin typeface="Mulish" pitchFamily="2" charset="0"/>
              </a:rPr>
            </a:br>
            <a:r>
              <a:rPr lang="de-DE" sz="1400" b="1" i="0" dirty="0">
                <a:solidFill>
                  <a:srgbClr val="000000"/>
                </a:solidFill>
                <a:effectLst/>
                <a:latin typeface="Mulish" pitchFamily="2" charset="0"/>
              </a:rPr>
              <a:t>Die AOK-Direktion Straubing-Bogen – Dingolfing-Landau wird offizieller Gesundheitspartner des FC Dingolfing. „Diese umfangreiche Möglichkeit zur Zusammenarbeit ist ein echter Gewinn für alle Beteiligten“, so AOK-Direktor Georg </a:t>
            </a:r>
            <a:r>
              <a:rPr lang="de-DE" sz="1400" b="1" i="0" dirty="0" err="1">
                <a:solidFill>
                  <a:srgbClr val="000000"/>
                </a:solidFill>
                <a:effectLst/>
                <a:latin typeface="Mulish" pitchFamily="2" charset="0"/>
              </a:rPr>
              <a:t>Kagermeier</a:t>
            </a:r>
            <a:r>
              <a:rPr lang="de-DE" sz="1400" b="1" i="0" dirty="0">
                <a:solidFill>
                  <a:srgbClr val="000000"/>
                </a:solidFill>
                <a:effectLst/>
                <a:latin typeface="Mulish" pitchFamily="2" charset="0"/>
              </a:rPr>
              <a:t>. Vorstand Otto Reinhard vom FC Dingolfing freut sich über die Kooperation: „Gesundheit wird zur Teamsache“, so Reinhard bei der Unterzeichnung der Gesundheitspartnerschaft.  </a:t>
            </a:r>
          </a:p>
          <a:p>
            <a:pPr algn="l">
              <a:spcAft>
                <a:spcPts val="75"/>
              </a:spcAft>
            </a:pPr>
            <a:r>
              <a:rPr lang="de-DE" sz="1400" b="1" i="0" dirty="0">
                <a:solidFill>
                  <a:srgbClr val="000000"/>
                </a:solidFill>
                <a:effectLst/>
                <a:latin typeface="Mulish" pitchFamily="2" charset="0"/>
              </a:rPr>
              <a:t>Im Rahmen des Partnerprogramms unterstützt die AOK die Aktiven mit Vereinstagen, Fitnesstests und weiteren Gesundheitsangeboten. Eines der Highlights ist das Stadionfest am 13. Juli in Dingolfing, das die AOK-Direktion Straubing gemeinsam mit den Verantwortlichen gestaltet. Am </a:t>
            </a:r>
            <a:r>
              <a:rPr lang="de-DE" sz="1400" b="1" i="0" dirty="0" err="1">
                <a:solidFill>
                  <a:srgbClr val="000000"/>
                </a:solidFill>
                <a:effectLst/>
                <a:latin typeface="Mulish" pitchFamily="2" charset="0"/>
              </a:rPr>
              <a:t>Speedcheck</a:t>
            </a:r>
            <a:r>
              <a:rPr lang="de-DE" sz="1400" b="1" i="0" dirty="0">
                <a:solidFill>
                  <a:srgbClr val="000000"/>
                </a:solidFill>
                <a:effectLst/>
                <a:latin typeface="Mulish" pitchFamily="2" charset="0"/>
              </a:rPr>
              <a:t>-Soccer lässt sich die Schussgeschwindigkeit per Radar messen und mit dem H2O-Spiel der richtige Durstlöscher finden. Zudem warten auf die Sportler beim Stadionfest weitere sportliche Angebote.</a:t>
            </a:r>
          </a:p>
          <a:p>
            <a:pPr algn="l">
              <a:spcAft>
                <a:spcPts val="75"/>
              </a:spcAft>
            </a:pPr>
            <a:r>
              <a:rPr lang="de-DE" sz="1400" b="1" i="0" dirty="0">
                <a:solidFill>
                  <a:srgbClr val="000000"/>
                </a:solidFill>
                <a:effectLst/>
                <a:latin typeface="Mulish" pitchFamily="2" charset="0"/>
              </a:rPr>
              <a:t>Zusätzliche Unterstützung bietet die AOK dem Sportverein in anderen Bereichen. Interessierte Mannschaften und Trainingsgruppen können zum Beispiel einen Fitnesstest absolvieren. Außerdem gibt Team-Building-Einheiten und Trainerschulungen. Und: Alle Mitglieder können regelmäßig an Online-Vorträgen zu Ernährung, Bewegung und Regeneration teilnehmen.</a:t>
            </a:r>
          </a:p>
          <a:p>
            <a:pPr algn="just"/>
            <a:endParaRPr lang="de-DE" sz="9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1651761406"/>
              </p:ext>
            </p:extLst>
          </p:nvPr>
        </p:nvGraphicFramePr>
        <p:xfrm>
          <a:off x="163513" y="207963"/>
          <a:ext cx="4929222" cy="571504"/>
        </p:xfrm>
        <a:graphic>
          <a:graphicData uri="http://schemas.openxmlformats.org/drawingml/2006/table">
            <a:tbl>
              <a:tblPr firstRow="1" bandRow="1">
                <a:tableStyleId>{5C22544A-7EE6-4342-B048-85BDC9FD1C3A}</a:tableStyleId>
              </a:tblPr>
              <a:tblGrid>
                <a:gridCol w="4929222">
                  <a:extLst>
                    <a:ext uri="{9D8B030D-6E8A-4147-A177-3AD203B41FA5}">
                      <a16:colId xmlns:a16="http://schemas.microsoft.com/office/drawing/2014/main" val="20000"/>
                    </a:ext>
                  </a:extLst>
                </a:gridCol>
              </a:tblGrid>
              <a:tr h="571504">
                <a:tc>
                  <a:txBody>
                    <a:bodyPr/>
                    <a:lstStyle/>
                    <a:p>
                      <a:pPr algn="ctr"/>
                      <a:r>
                        <a:rPr lang="de-DE" sz="1200" b="1" dirty="0">
                          <a:effectLst/>
                          <a:latin typeface="Helvetica" pitchFamily="2" charset="0"/>
                        </a:rPr>
                        <a:t>Werde Mitglied im Förderverein </a:t>
                      </a:r>
                    </a:p>
                    <a:p>
                      <a:pPr algn="ctr"/>
                      <a:r>
                        <a:rPr lang="de-DE" sz="1200" b="1" dirty="0">
                          <a:effectLst/>
                          <a:latin typeface="Helvetica" pitchFamily="2" charset="0"/>
                        </a:rPr>
                        <a:t>des FC Dingolfing e.V.</a:t>
                      </a:r>
                      <a:endParaRPr lang="de-DE" sz="1200"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bl>
          </a:graphicData>
        </a:graphic>
      </p:graphicFrame>
      <p:sp>
        <p:nvSpPr>
          <p:cNvPr id="13345" name="Rectangle 52"/>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sp>
        <p:nvSpPr>
          <p:cNvPr id="4" name="Rechteck 3">
            <a:extLst>
              <a:ext uri="{FF2B5EF4-FFF2-40B4-BE49-F238E27FC236}">
                <a16:creationId xmlns:a16="http://schemas.microsoft.com/office/drawing/2014/main" id="{760C63C3-A109-C744-86A2-1C250CD852EC}"/>
              </a:ext>
            </a:extLst>
          </p:cNvPr>
          <p:cNvSpPr/>
          <p:nvPr/>
        </p:nvSpPr>
        <p:spPr>
          <a:xfrm>
            <a:off x="432371" y="1908423"/>
            <a:ext cx="43204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727A9BD-ECFF-2364-3744-73E3ED59CA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 y="756295"/>
            <a:ext cx="4872072" cy="6894597"/>
          </a:xfrm>
          <a:prstGeom prst="rect">
            <a:avLst/>
          </a:prstGeom>
        </p:spPr>
      </p:pic>
      <p:cxnSp>
        <p:nvCxnSpPr>
          <p:cNvPr id="6" name="Gerade Verbindung 5">
            <a:extLst>
              <a:ext uri="{FF2B5EF4-FFF2-40B4-BE49-F238E27FC236}">
                <a16:creationId xmlns:a16="http://schemas.microsoft.com/office/drawing/2014/main" id="{51A632A0-A856-C03F-1479-C3B68ED0EF54}"/>
              </a:ext>
            </a:extLst>
          </p:cNvPr>
          <p:cNvCxnSpPr/>
          <p:nvPr/>
        </p:nvCxnSpPr>
        <p:spPr>
          <a:xfrm>
            <a:off x="163513" y="779467"/>
            <a:ext cx="0" cy="6781796"/>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7" name="Grafik 6" descr="Schere mit einfarbiger Füllung">
            <a:extLst>
              <a:ext uri="{FF2B5EF4-FFF2-40B4-BE49-F238E27FC236}">
                <a16:creationId xmlns:a16="http://schemas.microsoft.com/office/drawing/2014/main" id="{714E9059-BF5A-F35F-7E65-49E845E2C4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8098070">
            <a:off x="-14199" y="6627257"/>
            <a:ext cx="355423" cy="355423"/>
          </a:xfrm>
          <a:prstGeom prst="rect">
            <a:avLst/>
          </a:prstGeom>
        </p:spPr>
      </p:pic>
      <p:pic>
        <p:nvPicPr>
          <p:cNvPr id="5" name="Grafik 4">
            <a:extLst>
              <a:ext uri="{FF2B5EF4-FFF2-40B4-BE49-F238E27FC236}">
                <a16:creationId xmlns:a16="http://schemas.microsoft.com/office/drawing/2014/main" id="{7736B3FB-EED6-9CC3-D766-C056E8FCBC84}"/>
              </a:ext>
            </a:extLst>
          </p:cNvPr>
          <p:cNvPicPr>
            <a:picLocks noChangeAspect="1"/>
          </p:cNvPicPr>
          <p:nvPr/>
        </p:nvPicPr>
        <p:blipFill>
          <a:blip r:embed="rId5"/>
          <a:stretch>
            <a:fillRect/>
          </a:stretch>
        </p:blipFill>
        <p:spPr>
          <a:xfrm>
            <a:off x="193840" y="240741"/>
            <a:ext cx="505947" cy="505947"/>
          </a:xfrm>
          <a:prstGeom prst="rect">
            <a:avLst/>
          </a:prstGeom>
        </p:spPr>
      </p:pic>
      <p:pic>
        <p:nvPicPr>
          <p:cNvPr id="8" name="Grafik 7">
            <a:extLst>
              <a:ext uri="{FF2B5EF4-FFF2-40B4-BE49-F238E27FC236}">
                <a16:creationId xmlns:a16="http://schemas.microsoft.com/office/drawing/2014/main" id="{E5C66A7B-A1EA-8375-72C2-9C959F5CCBC0}"/>
              </a:ext>
            </a:extLst>
          </p:cNvPr>
          <p:cNvPicPr>
            <a:picLocks noChangeAspect="1"/>
          </p:cNvPicPr>
          <p:nvPr/>
        </p:nvPicPr>
        <p:blipFill>
          <a:blip r:embed="rId5"/>
          <a:stretch>
            <a:fillRect/>
          </a:stretch>
        </p:blipFill>
        <p:spPr>
          <a:xfrm>
            <a:off x="4536827" y="248839"/>
            <a:ext cx="505947" cy="50594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stretch>
            <a:fillRect/>
          </a:stretch>
        </p:blipFill>
        <p:spPr>
          <a:xfrm>
            <a:off x="106806" y="1548383"/>
            <a:ext cx="5115626" cy="3312368"/>
          </a:xfrm>
          <a:prstGeom prst="rect">
            <a:avLst/>
          </a:prstGeom>
          <a:noFill/>
        </p:spPr>
      </p:pic>
      <p:sp>
        <p:nvSpPr>
          <p:cNvPr id="5" name="Textfeld 4">
            <a:extLst>
              <a:ext uri="{FF2B5EF4-FFF2-40B4-BE49-F238E27FC236}">
                <a16:creationId xmlns:a16="http://schemas.microsoft.com/office/drawing/2014/main" id="{B77AF0FB-C6A9-8160-65B2-902EDB97439F}"/>
              </a:ext>
            </a:extLst>
          </p:cNvPr>
          <p:cNvSpPr txBox="1"/>
          <p:nvPr/>
        </p:nvSpPr>
        <p:spPr>
          <a:xfrm>
            <a:off x="2870506" y="5004767"/>
            <a:ext cx="2351926" cy="2431435"/>
          </a:xfrm>
          <a:prstGeom prst="rect">
            <a:avLst/>
          </a:prstGeom>
          <a:solidFill>
            <a:schemeClr val="bg1"/>
          </a:solidFill>
          <a:ln w="12700">
            <a:solidFill>
              <a:schemeClr val="tx2"/>
            </a:solidFill>
          </a:ln>
        </p:spPr>
        <p:txBody>
          <a:bodyPr wrap="none" rtlCol="0">
            <a:spAutoFit/>
          </a:bodyPr>
          <a:lstStyle/>
          <a:p>
            <a:r>
              <a:rPr lang="de-DE" sz="800" b="1" dirty="0"/>
              <a:t>Impressum</a:t>
            </a:r>
          </a:p>
          <a:p>
            <a:pPr algn="l"/>
            <a:endParaRPr lang="de-DE" sz="800" dirty="0"/>
          </a:p>
          <a:p>
            <a:pPr algn="l"/>
            <a:r>
              <a:rPr lang="de-DE" sz="800" b="1" dirty="0"/>
              <a:t>Herausgeber: </a:t>
            </a:r>
          </a:p>
          <a:p>
            <a:pPr algn="l"/>
            <a:r>
              <a:rPr lang="de-DE" sz="800" dirty="0"/>
              <a:t>Förderverein des FC Dingolfing e.V.</a:t>
            </a:r>
          </a:p>
          <a:p>
            <a:pPr algn="l"/>
            <a:r>
              <a:rPr lang="de-DE" sz="800" dirty="0" err="1"/>
              <a:t>Stadionstrasse</a:t>
            </a:r>
            <a:r>
              <a:rPr lang="de-DE" sz="800" dirty="0"/>
              <a:t> 50, 84130 Dingolfing</a:t>
            </a:r>
          </a:p>
          <a:p>
            <a:pPr algn="l"/>
            <a:r>
              <a:rPr lang="de-DE" sz="800" b="1" dirty="0"/>
              <a:t>Herstellung:</a:t>
            </a:r>
          </a:p>
          <a:p>
            <a:pPr algn="l"/>
            <a:r>
              <a:rPr lang="de-DE" sz="800" dirty="0"/>
              <a:t>Förderverein des FC Dingolfing e.V.</a:t>
            </a:r>
          </a:p>
          <a:p>
            <a:pPr algn="l"/>
            <a:r>
              <a:rPr lang="de-DE" sz="800" b="1" dirty="0"/>
              <a:t>Redaktion:</a:t>
            </a:r>
          </a:p>
          <a:p>
            <a:pPr algn="l"/>
            <a:r>
              <a:rPr lang="de-DE" sz="800" dirty="0"/>
              <a:t>Klaus </a:t>
            </a:r>
            <a:r>
              <a:rPr lang="de-DE" sz="800" dirty="0" err="1"/>
              <a:t>Kramlofsky</a:t>
            </a:r>
            <a:r>
              <a:rPr lang="de-DE" sz="800" dirty="0"/>
              <a:t>, Schriftführer </a:t>
            </a:r>
          </a:p>
          <a:p>
            <a:pPr algn="l"/>
            <a:r>
              <a:rPr lang="de-DE" sz="800" dirty="0"/>
              <a:t>Förderverein FC Dingolfing e.V.</a:t>
            </a:r>
          </a:p>
          <a:p>
            <a:pPr algn="l"/>
            <a:r>
              <a:rPr lang="de-DE" sz="800" b="1" dirty="0"/>
              <a:t>Copyright:</a:t>
            </a:r>
          </a:p>
          <a:p>
            <a:pPr algn="l"/>
            <a:r>
              <a:rPr lang="de-DE" sz="800" dirty="0"/>
              <a:t>Soweit nicht anders vermerkt bei der Redaktion</a:t>
            </a:r>
          </a:p>
          <a:p>
            <a:pPr algn="l"/>
            <a:r>
              <a:rPr lang="de-DE" sz="800" b="1" dirty="0"/>
              <a:t>Ausgaben:</a:t>
            </a:r>
          </a:p>
          <a:p>
            <a:pPr algn="l"/>
            <a:r>
              <a:rPr lang="de-DE" sz="800" dirty="0"/>
              <a:t>Der „</a:t>
            </a:r>
            <a:r>
              <a:rPr lang="de-DE" sz="800" dirty="0" err="1"/>
              <a:t>Schwammerling</a:t>
            </a:r>
            <a:r>
              <a:rPr lang="de-DE" sz="800" dirty="0"/>
              <a:t>“ erscheint bei allen </a:t>
            </a:r>
          </a:p>
          <a:p>
            <a:pPr algn="l"/>
            <a:r>
              <a:rPr lang="de-DE" sz="800" dirty="0"/>
              <a:t>Heimspielen der 1. Mannschaft</a:t>
            </a:r>
          </a:p>
          <a:p>
            <a:pPr algn="l"/>
            <a:endParaRPr lang="de-DE" sz="800" dirty="0"/>
          </a:p>
          <a:p>
            <a:pPr algn="l"/>
            <a:r>
              <a:rPr lang="de-DE" sz="800" dirty="0"/>
              <a:t>Die Meinung der Autoren ist nicht unbedingt </a:t>
            </a:r>
          </a:p>
          <a:p>
            <a:pPr algn="l"/>
            <a:r>
              <a:rPr lang="de-DE" sz="800" dirty="0"/>
              <a:t>die der Vereinsführung.</a:t>
            </a:r>
          </a:p>
          <a:p>
            <a:pPr algn="l"/>
            <a:endParaRPr lang="de-DE" sz="800" dirty="0"/>
          </a:p>
        </p:txBody>
      </p:sp>
    </p:spTree>
    <p:extLst>
      <p:ext uri="{BB962C8B-B14F-4D97-AF65-F5344CB8AC3E}">
        <p14:creationId xmlns:p14="http://schemas.microsoft.com/office/powerpoint/2010/main" val="1382456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800523" y="294771"/>
            <a:ext cx="1584176" cy="369332"/>
          </a:xfrm>
          <a:prstGeom prst="rect">
            <a:avLst/>
          </a:prstGeom>
          <a:solidFill>
            <a:schemeClr val="bg1"/>
          </a:solidFill>
        </p:spPr>
        <p:txBody>
          <a:bodyPr wrap="square" rtlCol="0">
            <a:spAutoFit/>
          </a:bodyPr>
          <a:lstStyle/>
          <a:p>
            <a:endParaRPr lang="de-DE" dirty="0"/>
          </a:p>
        </p:txBody>
      </p:sp>
      <p:sp>
        <p:nvSpPr>
          <p:cNvPr id="6" name="Rechteck 5"/>
          <p:cNvSpPr/>
          <p:nvPr/>
        </p:nvSpPr>
        <p:spPr>
          <a:xfrm>
            <a:off x="1" y="180231"/>
            <a:ext cx="5329238"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0" y="756295"/>
            <a:ext cx="576387" cy="6624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4752851" y="908695"/>
            <a:ext cx="576387" cy="66247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066C363B-75CE-A10E-1C9E-A710698E59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376" y="3383309"/>
            <a:ext cx="5150066" cy="757362"/>
          </a:xfrm>
          <a:prstGeom prst="rect">
            <a:avLst/>
          </a:prstGeom>
        </p:spPr>
      </p:pic>
      <p:pic>
        <p:nvPicPr>
          <p:cNvPr id="2" name="Grafik 1">
            <a:extLst>
              <a:ext uri="{FF2B5EF4-FFF2-40B4-BE49-F238E27FC236}">
                <a16:creationId xmlns:a16="http://schemas.microsoft.com/office/drawing/2014/main" id="{927D1EB7-87E7-C4D4-BD8A-B671DF831E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789" y="1211256"/>
            <a:ext cx="5150066" cy="757362"/>
          </a:xfrm>
          <a:prstGeom prst="rect">
            <a:avLst/>
          </a:prstGeom>
        </p:spPr>
      </p:pic>
      <p:pic>
        <p:nvPicPr>
          <p:cNvPr id="5" name="Grafik 4">
            <a:extLst>
              <a:ext uri="{FF2B5EF4-FFF2-40B4-BE49-F238E27FC236}">
                <a16:creationId xmlns:a16="http://schemas.microsoft.com/office/drawing/2014/main" id="{DC55EF2F-DD13-707A-734B-660273BE67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520" y="5652839"/>
            <a:ext cx="5150069" cy="75736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540381" y="4284687"/>
            <a:ext cx="4248473" cy="830997"/>
          </a:xfrm>
          <a:prstGeom prst="rect">
            <a:avLst/>
          </a:prstGeom>
          <a:solidFill>
            <a:schemeClr val="bg1"/>
          </a:solidFill>
        </p:spPr>
        <p:txBody>
          <a:bodyPr wrap="square" rtlCol="0">
            <a:spAutoFit/>
          </a:bodyPr>
          <a:lstStyle/>
          <a:p>
            <a:r>
              <a:rPr lang="de-DE" sz="2400" b="1" dirty="0">
                <a:solidFill>
                  <a:schemeClr val="tx2"/>
                </a:solidFill>
                <a:latin typeface="Mulish" pitchFamily="2" charset="77"/>
              </a:rPr>
              <a:t>FC Dingolfing </a:t>
            </a:r>
          </a:p>
          <a:p>
            <a:r>
              <a:rPr lang="de-DE" sz="2400" dirty="0">
                <a:solidFill>
                  <a:schemeClr val="tx2"/>
                </a:solidFill>
                <a:latin typeface="Mulish" pitchFamily="2" charset="77"/>
              </a:rPr>
              <a:t>Saison 2024/25</a:t>
            </a:r>
          </a:p>
        </p:txBody>
      </p:sp>
      <p:pic>
        <p:nvPicPr>
          <p:cNvPr id="2051" name="Picture 3" descr="C:\Users\Philipp Petschko\Desktop\hg_logo.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4339" y="4167799"/>
            <a:ext cx="1309167" cy="1780467"/>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3" descr="C:\Users\Philipp Petschko\Desktop\hg_logo.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134270" y="4167798"/>
            <a:ext cx="1309167" cy="178046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Grafik 5" descr="Ein Bild, das Person, Gras, draußen, Baum enthält.&#10;&#10;Automatisch generierte Beschreibung">
            <a:extLst>
              <a:ext uri="{FF2B5EF4-FFF2-40B4-BE49-F238E27FC236}">
                <a16:creationId xmlns:a16="http://schemas.microsoft.com/office/drawing/2014/main" id="{416DF1E9-8B84-403B-D9EE-E0CE00ADEE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24" y="605767"/>
            <a:ext cx="4947789" cy="276828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60363" y="7165007"/>
            <a:ext cx="288032" cy="369332"/>
          </a:xfrm>
          <a:prstGeom prst="rect">
            <a:avLst/>
          </a:prstGeom>
          <a:solidFill>
            <a:schemeClr val="bg1"/>
          </a:solidFill>
        </p:spPr>
        <p:txBody>
          <a:bodyPr wrap="square" rtlCol="0">
            <a:spAutoFit/>
          </a:bodyPr>
          <a:lstStyle/>
          <a:p>
            <a:endParaRPr lang="de-DE" dirty="0"/>
          </a:p>
        </p:txBody>
      </p:sp>
      <p:pic>
        <p:nvPicPr>
          <p:cNvPr id="3" name="Bild 2" descr="NZV 003 Flyer A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432" y="108223"/>
            <a:ext cx="2708738" cy="1952523"/>
          </a:xfrm>
          <a:prstGeom prst="rect">
            <a:avLst/>
          </a:prstGeom>
        </p:spPr>
      </p:pic>
      <p:pic>
        <p:nvPicPr>
          <p:cNvPr id="5" name="Bild 4" descr="NZV 003 Flyer A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13" y="2060746"/>
            <a:ext cx="2708738" cy="1952523"/>
          </a:xfrm>
          <a:prstGeom prst="rect">
            <a:avLst/>
          </a:prstGeom>
        </p:spPr>
      </p:pic>
      <p:pic>
        <p:nvPicPr>
          <p:cNvPr id="6" name="Bild 1" descr="Logo Biersack 2 neu.pdf">
            <a:extLst>
              <a:ext uri="{FF2B5EF4-FFF2-40B4-BE49-F238E27FC236}">
                <a16:creationId xmlns:a16="http://schemas.microsoft.com/office/drawing/2014/main" id="{46B8E6D2-66B8-504C-B1A7-2CAC35FDC6E4}"/>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l="1163" t="9043" r="8139" b="7144"/>
          <a:stretch/>
        </p:blipFill>
        <p:spPr>
          <a:xfrm>
            <a:off x="1167080" y="4038410"/>
            <a:ext cx="2693946" cy="3522853"/>
          </a:xfrm>
          <a:prstGeom prst="rect">
            <a:avLst/>
          </a:prstGeom>
        </p:spPr>
      </p:pic>
    </p:spTree>
    <p:extLst>
      <p:ext uri="{BB962C8B-B14F-4D97-AF65-F5344CB8AC3E}">
        <p14:creationId xmlns:p14="http://schemas.microsoft.com/office/powerpoint/2010/main" val="1429960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4752851" y="7025840"/>
            <a:ext cx="288032" cy="369332"/>
          </a:xfrm>
          <a:prstGeom prst="rect">
            <a:avLst/>
          </a:prstGeom>
          <a:solidFill>
            <a:schemeClr val="bg1"/>
          </a:solidFill>
        </p:spPr>
        <p:txBody>
          <a:bodyPr wrap="square" rtlCol="0">
            <a:spAutoFit/>
          </a:bodyPr>
          <a:lstStyle/>
          <a:p>
            <a:endParaRPr lang="de-DE" dirty="0"/>
          </a:p>
        </p:txBody>
      </p:sp>
      <p:pic>
        <p:nvPicPr>
          <p:cNvPr id="5" name="Bild 4"/>
          <p:cNvPicPr>
            <a:picLocks noChangeAspect="1"/>
          </p:cNvPicPr>
          <p:nvPr/>
        </p:nvPicPr>
        <p:blipFill>
          <a:blip r:embed="rId2"/>
          <a:stretch>
            <a:fillRect/>
          </a:stretch>
        </p:blipFill>
        <p:spPr>
          <a:xfrm>
            <a:off x="6697" y="0"/>
            <a:ext cx="5239972" cy="7561263"/>
          </a:xfrm>
          <a:prstGeom prst="rect">
            <a:avLst/>
          </a:prstGeom>
        </p:spPr>
      </p:pic>
    </p:spTree>
    <p:extLst>
      <p:ext uri="{BB962C8B-B14F-4D97-AF65-F5344CB8AC3E}">
        <p14:creationId xmlns:p14="http://schemas.microsoft.com/office/powerpoint/2010/main" val="1671964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7" name="Textfeld 22"/>
          <p:cNvSpPr txBox="1">
            <a:spLocks noChangeArrowheads="1"/>
          </p:cNvSpPr>
          <p:nvPr/>
        </p:nvSpPr>
        <p:spPr bwMode="auto">
          <a:xfrm>
            <a:off x="163513" y="993775"/>
            <a:ext cx="4930775" cy="369888"/>
          </a:xfrm>
          <a:prstGeom prst="rect">
            <a:avLst/>
          </a:prstGeom>
          <a:noFill/>
          <a:ln w="9525">
            <a:noFill/>
            <a:miter lim="800000"/>
            <a:headEnd/>
            <a:tailEnd/>
          </a:ln>
        </p:spPr>
        <p:txBody>
          <a:bodyPr>
            <a:spAutoFit/>
          </a:bodyPr>
          <a:lstStyle/>
          <a:p>
            <a:pPr algn="l"/>
            <a:endParaRPr lang="de-DE">
              <a:latin typeface="Calibri" pitchFamily="34" charset="0"/>
            </a:endParaRPr>
          </a:p>
        </p:txBody>
      </p:sp>
      <p:sp>
        <p:nvSpPr>
          <p:cNvPr id="18449" name="Rectangle 22"/>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sp>
        <p:nvSpPr>
          <p:cNvPr id="18451" name="Rectangle 24"/>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sp>
        <p:nvSpPr>
          <p:cNvPr id="18453" name="Rectangle 26"/>
          <p:cNvSpPr>
            <a:spLocks noChangeArrowheads="1"/>
          </p:cNvSpPr>
          <p:nvPr/>
        </p:nvSpPr>
        <p:spPr bwMode="auto">
          <a:xfrm>
            <a:off x="0" y="0"/>
            <a:ext cx="5329238" cy="0"/>
          </a:xfrm>
          <a:prstGeom prst="rect">
            <a:avLst/>
          </a:prstGeom>
          <a:noFill/>
          <a:ln w="9525" algn="ctr">
            <a:noFill/>
            <a:miter lim="800000"/>
            <a:headEnd/>
            <a:tailEnd/>
          </a:ln>
        </p:spPr>
        <p:txBody>
          <a:bodyPr wrap="none" anchor="ctr">
            <a:spAutoFit/>
          </a:bodyPr>
          <a:lstStyle/>
          <a:p>
            <a:endParaRPr lang="de-DE"/>
          </a:p>
        </p:txBody>
      </p:sp>
      <p:pic>
        <p:nvPicPr>
          <p:cNvPr id="7" name="Picture 2" descr="C:\Users\Philipp Petschko\Downloads\Schwammerling_VORDRUCK_Seite_09.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4695" r="5002" b="2277"/>
          <a:stretch/>
        </p:blipFill>
        <p:spPr bwMode="auto">
          <a:xfrm rot="16200000">
            <a:off x="-640565" y="1631304"/>
            <a:ext cx="6826506" cy="46806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30509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le 9"/>
          <p:cNvGraphicFramePr>
            <a:graphicFrameLocks noGrp="1"/>
          </p:cNvGraphicFramePr>
          <p:nvPr>
            <p:extLst>
              <p:ext uri="{D42A27DB-BD31-4B8C-83A1-F6EECF244321}">
                <p14:modId xmlns:p14="http://schemas.microsoft.com/office/powerpoint/2010/main" val="3917635539"/>
              </p:ext>
            </p:extLst>
          </p:nvPr>
        </p:nvGraphicFramePr>
        <p:xfrm>
          <a:off x="163513" y="207963"/>
          <a:ext cx="5001436" cy="640080"/>
        </p:xfrm>
        <a:graphic>
          <a:graphicData uri="http://schemas.openxmlformats.org/drawingml/2006/table">
            <a:tbl>
              <a:tblPr firstRow="1" bandRow="1">
                <a:tableStyleId>{5C22544A-7EE6-4342-B048-85BDC9FD1C3A}</a:tableStyleId>
              </a:tblPr>
              <a:tblGrid>
                <a:gridCol w="5001436">
                  <a:extLst>
                    <a:ext uri="{9D8B030D-6E8A-4147-A177-3AD203B41FA5}">
                      <a16:colId xmlns:a16="http://schemas.microsoft.com/office/drawing/2014/main" val="20000"/>
                    </a:ext>
                  </a:extLst>
                </a:gridCol>
              </a:tblGrid>
              <a:tr h="571504">
                <a:tc>
                  <a:txBody>
                    <a:bodyPr/>
                    <a:lstStyle/>
                    <a:p>
                      <a:pPr algn="ctr"/>
                      <a:r>
                        <a:rPr lang="de-DE" sz="1800" dirty="0">
                          <a:latin typeface="Mulish" pitchFamily="2" charset="77"/>
                          <a:cs typeface="Arial" pitchFamily="34" charset="0"/>
                        </a:rPr>
                        <a:t>LANDESLIGA MITTE 2024/25</a:t>
                      </a:r>
                    </a:p>
                    <a:p>
                      <a:pPr algn="ctr"/>
                      <a:r>
                        <a:rPr lang="de-DE" sz="1800" baseline="0" dirty="0">
                          <a:latin typeface="Mulish" pitchFamily="2" charset="77"/>
                          <a:cs typeface="Arial" pitchFamily="34" charset="0"/>
                        </a:rPr>
                        <a:t>20. Spieltag</a:t>
                      </a:r>
                      <a:endParaRPr lang="de-DE" sz="1600" dirty="0">
                        <a:latin typeface="Mulish" pitchFamily="2" charset="77"/>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bl>
          </a:graphicData>
        </a:graphic>
      </p:graphicFrame>
      <p:sp>
        <p:nvSpPr>
          <p:cNvPr id="9" name="Textfeld 8"/>
          <p:cNvSpPr txBox="1"/>
          <p:nvPr/>
        </p:nvSpPr>
        <p:spPr>
          <a:xfrm>
            <a:off x="4094012" y="823913"/>
            <a:ext cx="739305" cy="200055"/>
          </a:xfrm>
          <a:prstGeom prst="rect">
            <a:avLst/>
          </a:prstGeom>
          <a:noFill/>
        </p:spPr>
        <p:txBody>
          <a:bodyPr wrap="none" rtlCol="0">
            <a:spAutoFit/>
          </a:bodyPr>
          <a:lstStyle/>
          <a:p>
            <a:r>
              <a:rPr lang="de-DE" sz="700" dirty="0"/>
              <a:t>Quelle: </a:t>
            </a:r>
            <a:r>
              <a:rPr lang="de-DE" sz="700" dirty="0" err="1"/>
              <a:t>bfv.de</a:t>
            </a:r>
            <a:endParaRPr lang="de-DE" sz="700" dirty="0"/>
          </a:p>
        </p:txBody>
      </p:sp>
      <p:pic>
        <p:nvPicPr>
          <p:cNvPr id="11" name="Grafik 10" descr="Ein Bild, das Logo, Symbol, Markenzeichen, Schrift enthält.&#10;&#10;Automatisch generierte Beschreibung">
            <a:extLst>
              <a:ext uri="{FF2B5EF4-FFF2-40B4-BE49-F238E27FC236}">
                <a16:creationId xmlns:a16="http://schemas.microsoft.com/office/drawing/2014/main" id="{CC8745AC-4833-6FF8-F4E5-577AA33CB8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7526" y="252212"/>
            <a:ext cx="551582" cy="551582"/>
          </a:xfrm>
          <a:prstGeom prst="rect">
            <a:avLst/>
          </a:prstGeom>
        </p:spPr>
      </p:pic>
      <p:pic>
        <p:nvPicPr>
          <p:cNvPr id="12" name="Grafik 11" descr="Ein Bild, das Logo, Symbol, Markenzeichen, Schrift enthält.&#10;&#10;Automatisch generierte Beschreibung">
            <a:extLst>
              <a:ext uri="{FF2B5EF4-FFF2-40B4-BE49-F238E27FC236}">
                <a16:creationId xmlns:a16="http://schemas.microsoft.com/office/drawing/2014/main" id="{AF601327-332E-3F5B-9DFB-6BF8EF4C56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130" y="252212"/>
            <a:ext cx="551582" cy="551582"/>
          </a:xfrm>
          <a:prstGeom prst="rect">
            <a:avLst/>
          </a:prstGeom>
        </p:spPr>
      </p:pic>
      <p:pic>
        <p:nvPicPr>
          <p:cNvPr id="3" name="Grafik 2">
            <a:extLst>
              <a:ext uri="{FF2B5EF4-FFF2-40B4-BE49-F238E27FC236}">
                <a16:creationId xmlns:a16="http://schemas.microsoft.com/office/drawing/2014/main" id="{FC96295C-F78A-CD77-3142-5FBFA0FE5DE5}"/>
              </a:ext>
            </a:extLst>
          </p:cNvPr>
          <p:cNvPicPr>
            <a:picLocks noChangeAspect="1"/>
          </p:cNvPicPr>
          <p:nvPr/>
        </p:nvPicPr>
        <p:blipFill>
          <a:blip r:embed="rId3"/>
          <a:stretch>
            <a:fillRect/>
          </a:stretch>
        </p:blipFill>
        <p:spPr>
          <a:xfrm>
            <a:off x="0" y="1272310"/>
            <a:ext cx="5329238" cy="4283859"/>
          </a:xfrm>
          <a:prstGeom prst="rect">
            <a:avLst/>
          </a:prstGeom>
        </p:spPr>
      </p:pic>
      <p:pic>
        <p:nvPicPr>
          <p:cNvPr id="15" name="Grafik 14">
            <a:extLst>
              <a:ext uri="{FF2B5EF4-FFF2-40B4-BE49-F238E27FC236}">
                <a16:creationId xmlns:a16="http://schemas.microsoft.com/office/drawing/2014/main" id="{BFE5D93C-4913-0015-7610-5E27CA00CC40}"/>
              </a:ext>
            </a:extLst>
          </p:cNvPr>
          <p:cNvPicPr>
            <a:picLocks noChangeAspect="1"/>
          </p:cNvPicPr>
          <p:nvPr/>
        </p:nvPicPr>
        <p:blipFill>
          <a:blip r:embed="rId4"/>
          <a:stretch>
            <a:fillRect/>
          </a:stretch>
        </p:blipFill>
        <p:spPr>
          <a:xfrm>
            <a:off x="0" y="5471383"/>
            <a:ext cx="5329238" cy="1837668"/>
          </a:xfrm>
          <a:prstGeom prst="rect">
            <a:avLst/>
          </a:prstGeom>
        </p:spPr>
      </p:pic>
    </p:spTree>
    <p:extLst>
      <p:ext uri="{BB962C8B-B14F-4D97-AF65-F5344CB8AC3E}">
        <p14:creationId xmlns:p14="http://schemas.microsoft.com/office/powerpoint/2010/main" val="801994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60363" y="7165007"/>
            <a:ext cx="288032" cy="369332"/>
          </a:xfrm>
          <a:prstGeom prst="rect">
            <a:avLst/>
          </a:prstGeom>
          <a:solidFill>
            <a:schemeClr val="bg1"/>
          </a:solidFill>
        </p:spPr>
        <p:txBody>
          <a:bodyPr wrap="square" rtlCol="0">
            <a:spAutoFit/>
          </a:bodyPr>
          <a:lstStyle/>
          <a:p>
            <a:endParaRPr lang="de-DE" dirty="0"/>
          </a:p>
        </p:txBody>
      </p:sp>
      <p:pic>
        <p:nvPicPr>
          <p:cNvPr id="4" name="Bild 3"/>
          <p:cNvPicPr>
            <a:picLocks noChangeAspect="1"/>
          </p:cNvPicPr>
          <p:nvPr/>
        </p:nvPicPr>
        <p:blipFill>
          <a:blip r:embed="rId2"/>
          <a:stretch>
            <a:fillRect/>
          </a:stretch>
        </p:blipFill>
        <p:spPr>
          <a:xfrm>
            <a:off x="1080443" y="252239"/>
            <a:ext cx="3312368" cy="1946554"/>
          </a:xfrm>
          <a:prstGeom prst="rect">
            <a:avLst/>
          </a:prstGeom>
        </p:spPr>
      </p:pic>
      <p:pic>
        <p:nvPicPr>
          <p:cNvPr id="7" name="Grafik 6">
            <a:extLst>
              <a:ext uri="{FF2B5EF4-FFF2-40B4-BE49-F238E27FC236}">
                <a16:creationId xmlns:a16="http://schemas.microsoft.com/office/drawing/2014/main" id="{98DDADE3-1D67-EE43-A674-8DD366F6F0D6}"/>
              </a:ext>
            </a:extLst>
          </p:cNvPr>
          <p:cNvPicPr>
            <a:picLocks noChangeAspect="1"/>
          </p:cNvPicPr>
          <p:nvPr/>
        </p:nvPicPr>
        <p:blipFill>
          <a:blip r:embed="rId3"/>
          <a:stretch>
            <a:fillRect/>
          </a:stretch>
        </p:blipFill>
        <p:spPr>
          <a:xfrm>
            <a:off x="360363" y="4589065"/>
            <a:ext cx="4370525" cy="2916241"/>
          </a:xfrm>
          <a:prstGeom prst="rect">
            <a:avLst/>
          </a:prstGeom>
        </p:spPr>
      </p:pic>
      <p:pic>
        <p:nvPicPr>
          <p:cNvPr id="5" name="Grafik 4">
            <a:extLst>
              <a:ext uri="{FF2B5EF4-FFF2-40B4-BE49-F238E27FC236}">
                <a16:creationId xmlns:a16="http://schemas.microsoft.com/office/drawing/2014/main" id="{9C255517-7446-CE08-5231-6C0CFAA07D67}"/>
              </a:ext>
            </a:extLst>
          </p:cNvPr>
          <p:cNvPicPr>
            <a:picLocks noChangeAspect="1"/>
          </p:cNvPicPr>
          <p:nvPr/>
        </p:nvPicPr>
        <p:blipFill>
          <a:blip r:embed="rId4"/>
          <a:stretch>
            <a:fillRect/>
          </a:stretch>
        </p:blipFill>
        <p:spPr>
          <a:xfrm>
            <a:off x="23193" y="2727639"/>
            <a:ext cx="5184899" cy="1179196"/>
          </a:xfrm>
          <a:prstGeom prst="rect">
            <a:avLst/>
          </a:prstGeom>
        </p:spPr>
      </p:pic>
    </p:spTree>
    <p:extLst>
      <p:ext uri="{BB962C8B-B14F-4D97-AF65-F5344CB8AC3E}">
        <p14:creationId xmlns:p14="http://schemas.microsoft.com/office/powerpoint/2010/main" val="3470037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752851" y="7019494"/>
            <a:ext cx="288032" cy="369332"/>
          </a:xfrm>
          <a:prstGeom prst="rect">
            <a:avLst/>
          </a:prstGeom>
          <a:solidFill>
            <a:schemeClr val="bg1"/>
          </a:solidFill>
        </p:spPr>
        <p:txBody>
          <a:bodyPr wrap="square" rtlCol="0">
            <a:spAutoFit/>
          </a:bodyPr>
          <a:lstStyle/>
          <a:p>
            <a:endParaRPr lang="de-DE" dirty="0"/>
          </a:p>
        </p:txBody>
      </p:sp>
      <p:pic>
        <p:nvPicPr>
          <p:cNvPr id="5" name="Bild 4"/>
          <p:cNvPicPr>
            <a:picLocks noChangeAspect="1"/>
          </p:cNvPicPr>
          <p:nvPr/>
        </p:nvPicPr>
        <p:blipFill>
          <a:blip r:embed="rId2"/>
          <a:stretch>
            <a:fillRect/>
          </a:stretch>
        </p:blipFill>
        <p:spPr>
          <a:xfrm>
            <a:off x="216347" y="324247"/>
            <a:ext cx="4923072" cy="6948984"/>
          </a:xfrm>
          <a:prstGeom prst="rect">
            <a:avLst/>
          </a:prstGeom>
        </p:spPr>
      </p:pic>
    </p:spTree>
    <p:extLst>
      <p:ext uri="{BB962C8B-B14F-4D97-AF65-F5344CB8AC3E}">
        <p14:creationId xmlns:p14="http://schemas.microsoft.com/office/powerpoint/2010/main" val="3933104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60363" y="7165007"/>
            <a:ext cx="288032" cy="369332"/>
          </a:xfrm>
          <a:prstGeom prst="rect">
            <a:avLst/>
          </a:prstGeom>
          <a:solidFill>
            <a:schemeClr val="bg1"/>
          </a:solidFill>
        </p:spPr>
        <p:txBody>
          <a:bodyPr wrap="square" rtlCol="0">
            <a:spAutoFit/>
          </a:bodyPr>
          <a:lstStyle/>
          <a:p>
            <a:endParaRPr lang="de-DE" dirty="0"/>
          </a:p>
        </p:txBody>
      </p:sp>
      <p:pic>
        <p:nvPicPr>
          <p:cNvPr id="5" name="Grafik 4">
            <a:extLst>
              <a:ext uri="{FF2B5EF4-FFF2-40B4-BE49-F238E27FC236}">
                <a16:creationId xmlns:a16="http://schemas.microsoft.com/office/drawing/2014/main" id="{CCB3D15C-5F96-71A4-4D45-35FB1DC05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945"/>
            <a:ext cx="5329238" cy="7463372"/>
          </a:xfrm>
          <a:prstGeom prst="rect">
            <a:avLst/>
          </a:prstGeom>
        </p:spPr>
      </p:pic>
    </p:spTree>
    <p:extLst>
      <p:ext uri="{BB962C8B-B14F-4D97-AF65-F5344CB8AC3E}">
        <p14:creationId xmlns:p14="http://schemas.microsoft.com/office/powerpoint/2010/main" val="3022066071"/>
      </p:ext>
    </p:extLst>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1203</Words>
  <Application>Microsoft Office PowerPoint</Application>
  <PresentationFormat>Benutzerdefiniert</PresentationFormat>
  <Paragraphs>76</Paragraphs>
  <Slides>24</Slides>
  <Notes>7</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24</vt:i4>
      </vt:variant>
    </vt:vector>
  </HeadingPairs>
  <TitlesOfParts>
    <vt:vector size="30" baseType="lpstr">
      <vt:lpstr>Arial</vt:lpstr>
      <vt:lpstr>Calibri</vt:lpstr>
      <vt:lpstr>Helvetica</vt:lpstr>
      <vt:lpstr>Helvetica Neue</vt:lpstr>
      <vt:lpstr>Mulish</vt:lpstr>
      <vt:lpstr>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klaus kramlofsky</dc:creator>
  <cp:lastModifiedBy>Michelle Kramer</cp:lastModifiedBy>
  <cp:revision>278</cp:revision>
  <dcterms:created xsi:type="dcterms:W3CDTF">2020-09-28T19:53:32Z</dcterms:created>
  <dcterms:modified xsi:type="dcterms:W3CDTF">2025-02-28T14:07:04Z</dcterms:modified>
</cp:coreProperties>
</file>